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D55D969-FE35-444E-8D15-DDFFF66D930E}" type="datetimeFigureOut">
              <a:rPr lang="es-ES" smtClean="0"/>
              <a:t>13/11/2020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AC1F89-ED99-45D9-B0B5-D660EE1FFC0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in de época: Noruega, primer país del mundo en &quot;apagar&quot; el espectro de las  FM | La Vo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" y="160338"/>
            <a:ext cx="9144000" cy="539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656" y="-454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s-ES" sz="66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  <a:cs typeface="Consolas" panose="020B0609020204030204" pitchFamily="49" charset="0"/>
              </a:rPr>
              <a:t>RADIO</a:t>
            </a:r>
            <a:endParaRPr lang="es-ES" sz="6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  <a:cs typeface="Consolas" panose="020B0609020204030204" pitchFamily="49" charset="0"/>
            </a:endParaRPr>
          </a:p>
        </p:txBody>
      </p:sp>
      <p:sp>
        <p:nvSpPr>
          <p:cNvPr id="4" name="AutoShape 2" descr="Historia de la Radio: resumen, evolución y característic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" name="AutoShape 4" descr="Historia de la Radio: resumen, evolución y característic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3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>
                <a:latin typeface="Consolas" panose="020B0609020204030204" pitchFamily="49" charset="0"/>
                <a:cs typeface="Consolas" panose="020B0609020204030204" pitchFamily="49" charset="0"/>
              </a:rPr>
              <a:t>surge la radiodifusión en Buenos Aires en el año 1920, impulsada por un grupo de jóvenes profesionales que años antes habían comenzado a interesarse en este nuevo medio de comunicación</a:t>
            </a:r>
            <a:r>
              <a:rPr lang="es-ES" dirty="0"/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radiofusion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623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Paralelamente, los empresarios radiales comenzaban a darse cuenta de su propio poder y de sus necesidades. Fue entonces cuando se unieron y dieron una muestra de su capacidad de influencia en los asuntos públicos. Durante varios días hicieron una “huelga de silencio” con el fin de obligar al Estado a asignar frecuencias según sus propias reglas</a:t>
            </a:r>
            <a:r>
              <a:rPr lang="es-ES" dirty="0" smtClean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queda claro que la radio aumentaba su influencia, económica y social, y el Estado se preocupaba cada vez más por sus contenidos.</a:t>
            </a:r>
            <a:endParaRPr lang="es-E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6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radio </a:t>
            </a:r>
            <a:r>
              <a:rPr lang="es-ES">
                <a:latin typeface="Consolas" panose="020B0609020204030204" pitchFamily="49" charset="0"/>
                <a:cs typeface="Consolas" panose="020B0609020204030204" pitchFamily="49" charset="0"/>
              </a:rPr>
              <a:t>La </a:t>
            </a:r>
            <a:r>
              <a:rPr lang="es-ES" smtClean="0">
                <a:latin typeface="Consolas" panose="020B0609020204030204" pitchFamily="49" charset="0"/>
                <a:cs typeface="Consolas" panose="020B0609020204030204" pitchFamily="49" charset="0"/>
              </a:rPr>
              <a:t>Nación fue 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la primera radio perteneciente a un medio gráfico, y unos de los primeros experimentos multimedia a </a:t>
            </a:r>
            <a:r>
              <a:rPr lang="es-ES">
                <a:latin typeface="Consolas" panose="020B0609020204030204" pitchFamily="49" charset="0"/>
                <a:cs typeface="Consolas" panose="020B0609020204030204" pitchFamily="49" charset="0"/>
              </a:rPr>
              <a:t>nivel </a:t>
            </a:r>
            <a:r>
              <a:rPr lang="es-ES" smtClean="0">
                <a:latin typeface="Consolas" panose="020B0609020204030204" pitchFamily="49" charset="0"/>
                <a:cs typeface="Consolas" panose="020B0609020204030204" pitchFamily="49" charset="0"/>
              </a:rPr>
              <a:t>mundial</a:t>
            </a:r>
          </a:p>
          <a:p>
            <a:endParaRPr lang="es-E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</a:t>
            </a:r>
            <a:r>
              <a:rPr lang="es-ES" dirty="0" err="1" smtClean="0"/>
              <a:t>nacion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517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Por primera vez se anuncian lo presidentes por la radio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1922 anuncio del presidente Marcelo T Alvear transmitido en vivo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1928 segunda presidencia de Hipólito </a:t>
            </a:r>
            <a:r>
              <a:rPr lang="es-ES" dirty="0" err="1" smtClean="0"/>
              <a:t>Yrigoyen</a:t>
            </a:r>
            <a:r>
              <a:rPr lang="es-ES" dirty="0" smtClean="0"/>
              <a:t>  transmitid en radio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Presidentes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254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491</TotalTime>
  <Words>176</Words>
  <Application>Microsoft Office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Cartoné</vt:lpstr>
      <vt:lpstr>RADIO</vt:lpstr>
      <vt:lpstr>radiofusion</vt:lpstr>
      <vt:lpstr>Presentación de PowerPoint</vt:lpstr>
      <vt:lpstr>La nacion</vt:lpstr>
      <vt:lpstr>Presidentes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</dc:title>
  <dc:creator>diego</dc:creator>
  <cp:lastModifiedBy>diego</cp:lastModifiedBy>
  <cp:revision>8</cp:revision>
  <dcterms:created xsi:type="dcterms:W3CDTF">2020-11-10T14:16:31Z</dcterms:created>
  <dcterms:modified xsi:type="dcterms:W3CDTF">2020-11-13T18:04:53Z</dcterms:modified>
</cp:coreProperties>
</file>