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8" r:id="rId2"/>
    <p:sldId id="260" r:id="rId3"/>
    <p:sldId id="262" r:id="rId4"/>
    <p:sldId id="264" r:id="rId5"/>
    <p:sldId id="259" r:id="rId6"/>
  </p:sldIdLst>
  <p:sldSz cx="12192000" cy="6858000"/>
  <p:notesSz cx="6858000" cy="9144000"/>
  <p:custShowLst>
    <p:custShow name="Presentación personalizada 1" id="0">
      <p:sldLst>
        <p:sld r:id="rId2"/>
        <p:sld r:id="rId6"/>
        <p:sld r:id="rId3"/>
      </p:sldLst>
    </p:custShow>
  </p:custShowLst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42EE5-A976-405B-B94D-987CF211FFC4}" v="123" dt="2020-09-16T17:53:13.646"/>
    <p1510:client id="{78663962-BF03-41CE-82EC-C72994F3F554}" v="15" dt="2020-09-16T18:16:09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Wednesday, November 25,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411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4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2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1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385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1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Wednesday, November 25,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November 25,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02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8F8577-5953-4A5B-84FD-434983128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91548"/>
            <a:ext cx="11090274" cy="6268277"/>
          </a:xfrm>
        </p:spPr>
        <p:txBody>
          <a:bodyPr/>
          <a:lstStyle/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pPr algn="ctr"/>
            <a:r>
              <a:rPr lang="es-AR" sz="4000" dirty="0"/>
              <a:t>Producto</a:t>
            </a:r>
            <a:br>
              <a:rPr lang="es-AR" sz="4000" dirty="0"/>
            </a:br>
            <a:r>
              <a:rPr lang="es-AR" sz="4000" dirty="0"/>
              <a:t>Funda para zapatillas </a:t>
            </a:r>
          </a:p>
        </p:txBody>
      </p:sp>
    </p:spTree>
    <p:extLst>
      <p:ext uri="{BB962C8B-B14F-4D97-AF65-F5344CB8AC3E}">
        <p14:creationId xmlns:p14="http://schemas.microsoft.com/office/powerpoint/2010/main" val="381355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CDB57-0002-482D-BDD8-E5760DAC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Color de la funda ,Tela ,materiales y Forma de la funda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454B34-5113-41B2-80D8-BF43FF382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11336337" cy="5102087"/>
          </a:xfrm>
        </p:spPr>
        <p:txBody>
          <a:bodyPr>
            <a:normAutofit fontScale="70000" lnSpcReduction="20000"/>
          </a:bodyPr>
          <a:lstStyle/>
          <a:p>
            <a:r>
              <a:rPr lang="es-ES" dirty="0">
                <a:highlight>
                  <a:srgbClr val="800080"/>
                </a:highlight>
              </a:rPr>
              <a:t>Color de la funda</a:t>
            </a:r>
          </a:p>
          <a:p>
            <a:r>
              <a:rPr lang="es-ES" dirty="0"/>
              <a:t>Transparente </a:t>
            </a:r>
          </a:p>
          <a:p>
            <a:r>
              <a:rPr lang="es-ES" dirty="0">
                <a:highlight>
                  <a:srgbClr val="800080"/>
                </a:highlight>
              </a:rPr>
              <a:t>Materiales</a:t>
            </a:r>
          </a:p>
          <a:p>
            <a:r>
              <a:rPr lang="es-ES" dirty="0"/>
              <a:t>Plástico blando </a:t>
            </a:r>
          </a:p>
          <a:p>
            <a:r>
              <a:rPr lang="es-ES" dirty="0"/>
              <a:t>Abrojos </a:t>
            </a:r>
          </a:p>
          <a:p>
            <a:r>
              <a:rPr lang="es-ES" dirty="0"/>
              <a:t>Hilo de tela (donde va a tener la marca de la funda) 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>
                <a:highlight>
                  <a:srgbClr val="800080"/>
                </a:highlight>
              </a:rPr>
              <a:t>Tela</a:t>
            </a:r>
          </a:p>
          <a:p>
            <a:r>
              <a:rPr lang="es-ES" dirty="0"/>
              <a:t>Silicona </a:t>
            </a:r>
          </a:p>
          <a:p>
            <a:r>
              <a:rPr lang="es-ES" dirty="0"/>
              <a:t> </a:t>
            </a:r>
          </a:p>
          <a:p>
            <a:r>
              <a:rPr lang="es-ES" dirty="0">
                <a:highlight>
                  <a:srgbClr val="800080"/>
                </a:highlight>
              </a:rPr>
              <a:t>Forma de la funda</a:t>
            </a:r>
          </a:p>
          <a:p>
            <a:r>
              <a:rPr lang="es-ES" dirty="0"/>
              <a:t>Botita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8638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17E8D7-DE19-45E1-978F-61F1C7DF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083" y="0"/>
            <a:ext cx="11091600" cy="1332000"/>
          </a:xfrm>
        </p:spPr>
        <p:txBody>
          <a:bodyPr/>
          <a:lstStyle/>
          <a:p>
            <a:pPr algn="ctr"/>
            <a:r>
              <a:rPr lang="es-ES" dirty="0"/>
              <a:t>Funda para zapatilla</a:t>
            </a:r>
            <a:endParaRPr lang="es-AR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2F44C7-BD74-4314-91C1-0EB1DB118BF3}"/>
              </a:ext>
            </a:extLst>
          </p:cNvPr>
          <p:cNvSpPr txBox="1"/>
          <p:nvPr/>
        </p:nvSpPr>
        <p:spPr>
          <a:xfrm>
            <a:off x="6839062" y="1461326"/>
            <a:ext cx="52876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funda esta echa de plástico blando  ,en la parte de arriba va a tener abrojo para poder ajustarlo y desajustarlo  según como le guste a la persona ,el color de la funda es transparente </a:t>
            </a:r>
          </a:p>
          <a:p>
            <a:r>
              <a:rPr lang="es-ES" dirty="0"/>
              <a:t>Debajo de la funda va a ver una plantilla  que se pueda  sacar y lavar (desinfectar) </a:t>
            </a:r>
          </a:p>
          <a:p>
            <a:endParaRPr lang="es-AR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21ECFD60-6485-4ACB-BE9B-074427E1F115}"/>
              </a:ext>
            </a:extLst>
          </p:cNvPr>
          <p:cNvCxnSpPr>
            <a:cxnSpLocks/>
          </p:cNvCxnSpPr>
          <p:nvPr/>
        </p:nvCxnSpPr>
        <p:spPr>
          <a:xfrm flipV="1">
            <a:off x="2802334" y="4227198"/>
            <a:ext cx="682987" cy="3821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828D07C4-185B-4123-84D6-71E234E0183A}"/>
              </a:ext>
            </a:extLst>
          </p:cNvPr>
          <p:cNvSpPr txBox="1"/>
          <p:nvPr/>
        </p:nvSpPr>
        <p:spPr>
          <a:xfrm>
            <a:off x="3485321" y="3739188"/>
            <a:ext cx="2358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Plantilla para la funda de zapatilla  </a:t>
            </a:r>
            <a:endParaRPr lang="es-AR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12" name="Modelo 3D 11" descr="Zapatilla deportiva">
                <a:extLst>
                  <a:ext uri="{FF2B5EF4-FFF2-40B4-BE49-F238E27FC236}">
                    <a16:creationId xmlns:a16="http://schemas.microsoft.com/office/drawing/2014/main" id="{2A02BB7C-E901-4A2F-89B3-AABE82FEA9D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26667842"/>
                  </p:ext>
                </p:extLst>
              </p:nvPr>
            </p:nvGraphicFramePr>
            <p:xfrm rot="8194708">
              <a:off x="234586" y="3716536"/>
              <a:ext cx="2718224" cy="1785707"/>
            </p:xfrm>
            <a:graphic>
              <a:graphicData uri="http://schemas.microsoft.com/office/drawing/2017/model3d">
                <am3d:model3d r:embed="rId2">
                  <am3d:spPr>
                    <a:xfrm rot="8194708">
                      <a:off x="0" y="0"/>
                      <a:ext cx="2718224" cy="1785707"/>
                    </a:xfrm>
                    <a:prstGeom prst="rect">
                      <a:avLst/>
                    </a:prstGeom>
                  </am3d:spPr>
                  <am3d:camera>
                    <am3d:pos x="0" y="0" z="60610104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77017359" d="1000000"/>
                    <am3d:preTrans dx="-260965" dy="-9383714" dz="6151753"/>
                    <am3d:scale>
                      <am3d:sx n="1000000" d="1000000"/>
                      <am3d:sy n="1000000" d="1000000"/>
                      <am3d:sz n="1000000" d="1000000"/>
                    </am3d:scale>
                    <am3d:rot ax="-9587872" ay="-1474487" az="-522117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347856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12" name="Modelo 3D 11" descr="Zapatilla deportiva">
                <a:extLst>
                  <a:ext uri="{FF2B5EF4-FFF2-40B4-BE49-F238E27FC236}">
                    <a16:creationId xmlns:a16="http://schemas.microsoft.com/office/drawing/2014/main" id="{2A02BB7C-E901-4A2F-89B3-AABE82FEA9D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8194708">
                <a:off x="234586" y="3716536"/>
                <a:ext cx="2718224" cy="17857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15" name="Marcador de contenido 14" descr="Zapatilla deportiva">
                <a:extLst>
                  <a:ext uri="{FF2B5EF4-FFF2-40B4-BE49-F238E27FC236}">
                    <a16:creationId xmlns:a16="http://schemas.microsoft.com/office/drawing/2014/main" id="{4E42368B-4255-4623-A008-2E80D5865A69}"/>
                  </a:ext>
                </a:extLst>
              </p:cNvPr>
              <p:cNvGraphicFramePr>
                <a:graphicFrameLocks noGrp="1" noChangeAspect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50232987"/>
                  </p:ext>
                </p:extLst>
              </p:nvPr>
            </p:nvGraphicFramePr>
            <p:xfrm rot="341848">
              <a:off x="260748" y="755852"/>
              <a:ext cx="2788402" cy="2046096"/>
            </p:xfrm>
            <a:graphic>
              <a:graphicData uri="http://schemas.microsoft.com/office/drawing/2017/model3d">
                <am3d:model3d r:embed="rId2">
                  <am3d:spPr>
                    <a:xfrm rot="341848">
                      <a:off x="0" y="0"/>
                      <a:ext cx="2788402" cy="2046096"/>
                    </a:xfrm>
                    <a:prstGeom prst="rect">
                      <a:avLst/>
                    </a:prstGeom>
                  </am3d:spPr>
                  <am3d:camera>
                    <am3d:pos x="0" y="0" z="60610104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77017359" d="1000000"/>
                    <am3d:preTrans dx="-260965" dy="-9383714" dz="6151753"/>
                    <am3d:scale>
                      <am3d:sx n="1000000" d="1000000"/>
                      <am3d:sy n="1000000" d="1000000"/>
                      <am3d:sz n="1000000" d="1000000"/>
                    </am3d:scale>
                    <am3d:rot ax="9134479" ay="1404909" az="10091184"/>
                    <am3d:postTrans dx="0" dy="0" dz="0"/>
                  </am3d:trans>
                  <am3d:raster rName="Office3DRenderer" rVer="16.0.8326">
                    <am3d:blip r:embed="rId4"/>
                  </am3d:raster>
                  <am3d:objViewport viewportSz="3644906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15" name="Marcador de contenido 14" descr="Zapatilla deportiva">
                <a:extLst>
                  <a:ext uri="{FF2B5EF4-FFF2-40B4-BE49-F238E27FC236}">
                    <a16:creationId xmlns:a16="http://schemas.microsoft.com/office/drawing/2014/main" id="{4E42368B-4255-4623-A008-2E80D5865A6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41848">
                <a:off x="260748" y="755852"/>
                <a:ext cx="2788402" cy="2046096"/>
              </a:xfrm>
              <a:prstGeom prst="rect">
                <a:avLst/>
              </a:prstGeom>
            </p:spPr>
          </p:pic>
        </mc:Fallback>
      </mc:AlternateContent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FC271338-F200-47EF-985E-2213A6C92275}"/>
              </a:ext>
            </a:extLst>
          </p:cNvPr>
          <p:cNvCxnSpPr/>
          <p:nvPr/>
        </p:nvCxnSpPr>
        <p:spPr>
          <a:xfrm>
            <a:off x="3021496" y="1374887"/>
            <a:ext cx="702365" cy="26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50BCBB8-1CD7-4FF4-BCA9-0B8A335B113F}"/>
              </a:ext>
            </a:extLst>
          </p:cNvPr>
          <p:cNvSpPr txBox="1"/>
          <p:nvPr/>
        </p:nvSpPr>
        <p:spPr>
          <a:xfrm>
            <a:off x="3697978" y="1272008"/>
            <a:ext cx="24649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la parte de atrás va a tener un elástico donde  cumple  2 funciones:</a:t>
            </a:r>
          </a:p>
          <a:p>
            <a:r>
              <a:rPr lang="es-ES" dirty="0"/>
              <a:t>1-enrolla las fundas </a:t>
            </a:r>
          </a:p>
          <a:p>
            <a:r>
              <a:rPr lang="es-ES" dirty="0"/>
              <a:t>2-va a tener la marca del producto </a:t>
            </a:r>
          </a:p>
          <a:p>
            <a:endParaRPr lang="es-AR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1" name="Modelo 3D 20" descr="Zapatilla deportiva">
                <a:extLst>
                  <a:ext uri="{FF2B5EF4-FFF2-40B4-BE49-F238E27FC236}">
                    <a16:creationId xmlns:a16="http://schemas.microsoft.com/office/drawing/2014/main" id="{2367508F-EE18-4540-838A-8353BFA57C7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9003824"/>
                  </p:ext>
                </p:extLst>
              </p:nvPr>
            </p:nvGraphicFramePr>
            <p:xfrm>
              <a:off x="5116302" y="4062290"/>
              <a:ext cx="3164509" cy="2214207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3164509" cy="2214207"/>
                    </a:xfrm>
                    <a:prstGeom prst="rect">
                      <a:avLst/>
                    </a:prstGeom>
                  </am3d:spPr>
                  <am3d:camera>
                    <am3d:pos x="0" y="0" z="60610104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77017359" d="1000000"/>
                    <am3d:preTrans dx="-260965" dy="-9383714" dz="6151753"/>
                    <am3d:scale>
                      <am3d:sx n="1000000" d="1000000"/>
                      <am3d:sy n="1000000" d="1000000"/>
                      <am3d:sz n="1000000" d="1000000"/>
                    </am3d:scale>
                    <am3d:rot ax="264199" ay="-1342573" az="-100739"/>
                    <am3d:postTrans dx="0" dy="0" dz="0"/>
                  </am3d:trans>
                  <am3d:raster rName="Office3DRenderer" rVer="16.0.8326">
                    <am3d:blip r:embed="rId5"/>
                  </am3d:raster>
                  <am3d:objViewport viewportSz="4095806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1" name="Modelo 3D 20" descr="Zapatilla deportiva">
                <a:extLst>
                  <a:ext uri="{FF2B5EF4-FFF2-40B4-BE49-F238E27FC236}">
                    <a16:creationId xmlns:a16="http://schemas.microsoft.com/office/drawing/2014/main" id="{2367508F-EE18-4540-838A-8353BFA57C7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6302" y="4062290"/>
                <a:ext cx="3164509" cy="2214207"/>
              </a:xfrm>
              <a:prstGeom prst="rect">
                <a:avLst/>
              </a:prstGeom>
            </p:spPr>
          </p:pic>
        </mc:Fallback>
      </mc:AlternateContent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76AF03A0-BBD1-40D9-A4EB-9E778BDC31C7}"/>
              </a:ext>
            </a:extLst>
          </p:cNvPr>
          <p:cNvCxnSpPr/>
          <p:nvPr/>
        </p:nvCxnSpPr>
        <p:spPr>
          <a:xfrm>
            <a:off x="6520070" y="4385519"/>
            <a:ext cx="10866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BE16DE7-739D-40EE-97B9-8B8E5DB0BEF3}"/>
              </a:ext>
            </a:extLst>
          </p:cNvPr>
          <p:cNvSpPr txBox="1"/>
          <p:nvPr/>
        </p:nvSpPr>
        <p:spPr>
          <a:xfrm>
            <a:off x="7712765" y="4227198"/>
            <a:ext cx="2796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Abrojo para ajustar y desajustar las fundas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3579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CB002-DC48-4C5F-8B1E-C74A57A66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Etiqueta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B63827-73B9-4E07-8C06-4D9C6BBED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88" y="2213287"/>
            <a:ext cx="11090274" cy="3979625"/>
          </a:xfrm>
        </p:spPr>
        <p:txBody>
          <a:bodyPr/>
          <a:lstStyle/>
          <a:p>
            <a:r>
              <a:rPr lang="es-ES" dirty="0"/>
              <a:t>La etiqueta va a estar DETRÁS   del packaging (envase) </a:t>
            </a:r>
          </a:p>
          <a:p>
            <a:endParaRPr lang="es-AR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EAAE7AB-6758-4F2A-B7E6-CFC980DA4348}"/>
              </a:ext>
            </a:extLst>
          </p:cNvPr>
          <p:cNvSpPr/>
          <p:nvPr/>
        </p:nvSpPr>
        <p:spPr>
          <a:xfrm>
            <a:off x="689113" y="3193774"/>
            <a:ext cx="8613913" cy="2438400"/>
          </a:xfrm>
          <a:prstGeom prst="rect">
            <a:avLst/>
          </a:prstGeom>
          <a:effectLst>
            <a:outerShdw blurRad="50800" dist="50800" dir="5400000" algn="ctr" rotWithShape="0">
              <a:schemeClr val="accent3">
                <a:lumMod val="40000"/>
                <a:lumOff val="60000"/>
                <a:alpha val="0"/>
              </a:schemeClr>
            </a:outerShdw>
          </a:effectLst>
          <a:scene3d>
            <a:camera prst="orthographicFront"/>
            <a:lightRig rig="morning" dir="t"/>
          </a:scene3d>
          <a:sp3d prstMaterial="metal">
            <a:bevelT w="12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3F5D55C-1B9A-4623-A958-D6C4DF091E38}"/>
              </a:ext>
            </a:extLst>
          </p:cNvPr>
          <p:cNvSpPr/>
          <p:nvPr/>
        </p:nvSpPr>
        <p:spPr>
          <a:xfrm>
            <a:off x="861391" y="3273287"/>
            <a:ext cx="8295861" cy="22236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C4F9369-4672-41D5-B6DA-9F90CE7708B3}"/>
              </a:ext>
            </a:extLst>
          </p:cNvPr>
          <p:cNvSpPr txBox="1"/>
          <p:nvPr/>
        </p:nvSpPr>
        <p:spPr>
          <a:xfrm>
            <a:off x="6473687" y="3906030"/>
            <a:ext cx="2902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Fabricantes: MALL </a:t>
            </a:r>
          </a:p>
          <a:p>
            <a:r>
              <a:rPr lang="es-AR" sz="1200" dirty="0"/>
              <a:t>Modo de uso: ponérselo </a:t>
            </a:r>
            <a:r>
              <a:rPr lang="es-AR" sz="1200" dirty="0">
                <a:solidFill>
                  <a:srgbClr val="FF0000"/>
                </a:solidFill>
              </a:rPr>
              <a:t>después </a:t>
            </a:r>
            <a:r>
              <a:rPr lang="es-AR" sz="1200" dirty="0"/>
              <a:t>del calzado</a:t>
            </a:r>
          </a:p>
          <a:p>
            <a:r>
              <a:rPr lang="es-AR" sz="1200" dirty="0"/>
              <a:t>Unidades: 2</a:t>
            </a:r>
          </a:p>
          <a:p>
            <a:r>
              <a:rPr lang="es-AR" sz="1200" dirty="0"/>
              <a:t>Contenido: Silicona, tela elástica, abrojos, etc.</a:t>
            </a:r>
          </a:p>
          <a:p>
            <a:r>
              <a:rPr lang="es-AR" sz="1200" dirty="0"/>
              <a:t>Lavar con agua fría y jabón</a:t>
            </a:r>
          </a:p>
          <a:p>
            <a:r>
              <a:rPr lang="es-AR" sz="1200" dirty="0">
                <a:solidFill>
                  <a:srgbClr val="FF0000"/>
                </a:solidFill>
              </a:rPr>
              <a:t>NO </a:t>
            </a:r>
            <a:r>
              <a:rPr lang="es-AR" sz="1200" dirty="0"/>
              <a:t>Planchar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FAFDCE3-2A33-46D8-9356-EC283012E9C1}"/>
              </a:ext>
            </a:extLst>
          </p:cNvPr>
          <p:cNvSpPr/>
          <p:nvPr/>
        </p:nvSpPr>
        <p:spPr>
          <a:xfrm>
            <a:off x="3226983" y="4043449"/>
            <a:ext cx="35381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endParaRPr lang="es-E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F3CBB85B-4F9A-4C9E-ABBD-45BFFA4C7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18" b="89844" l="1204" r="96991">
                        <a14:foregroundMark x1="9200" y1="83705" x2="27859" y2="52902"/>
                        <a14:foregroundMark x1="37522" y1="15386" x2="37575" y2="15179"/>
                        <a14:foregroundMark x1="27859" y1="52902" x2="34791" y2="25988"/>
                        <a14:foregroundMark x1="39937" y1="25862" x2="45916" y2="52902"/>
                        <a14:foregroundMark x1="45916" y1="52902" x2="38693" y2="33036"/>
                        <a14:foregroundMark x1="38693" y1="30915" x2="37465" y2="26520"/>
                        <a14:foregroundMark x1="36285" y1="27790" x2="36285" y2="27790"/>
                        <a14:foregroundMark x1="38693" y1="26786" x2="38693" y2="26786"/>
                        <a14:foregroundMark x1="37919" y1="23661" x2="37919" y2="23661"/>
                        <a14:foregroundMark x1="37919" y1="24665" x2="37919" y2="23661"/>
                        <a14:foregroundMark x1="37919" y1="26210" x2="37919" y2="24665"/>
                        <a14:foregroundMark x1="38690" y1="24523" x2="37522" y2="23426"/>
                        <a14:foregroundMark x1="40888" y1="26586" x2="40084" y2="25832"/>
                        <a14:foregroundMark x1="40796" y1="26500" x2="40815" y2="26518"/>
                        <a14:foregroundMark x1="38661" y1="24291" x2="35778" y2="23527"/>
                        <a14:foregroundMark x1="44282" y1="25781" x2="41724" y2="25103"/>
                        <a14:foregroundMark x1="1204" y1="77567" x2="1204" y2="77567"/>
                        <a14:foregroundMark x1="9974" y1="76451" x2="2837" y2="74442"/>
                        <a14:foregroundMark x1="56586" y1="15499" x2="68874" y2="42522"/>
                        <a14:foregroundMark x1="52279" y1="6027" x2="52437" y2="6374"/>
                        <a14:foregroundMark x1="68874" y1="42522" x2="54062" y2="17830"/>
                        <a14:foregroundMark x1="45184" y1="23525" x2="45926" y2="20016"/>
                        <a14:foregroundMark x1="44282" y1="27790" x2="44881" y2="24957"/>
                        <a14:foregroundMark x1="36765" y1="14286" x2="37726" y2="14286"/>
                        <a14:foregroundMark x1="35350" y1="14286" x2="35474" y2="14286"/>
                        <a14:foregroundMark x1="44003" y1="10407" x2="45142" y2="10156"/>
                        <a14:foregroundMark x1="43367" y1="10547" x2="43996" y2="10408"/>
                        <a14:foregroundMark x1="39783" y1="11336" x2="40473" y2="11184"/>
                        <a14:foregroundMark x1="35512" y1="12277" x2="36445" y2="12071"/>
                        <a14:foregroundMark x1="64228" y1="6449" x2="65864" y2="6027"/>
                        <a14:foregroundMark x1="65388" y1="10879" x2="65864" y2="11272"/>
                        <a14:foregroundMark x1="57747" y1="4558" x2="59384" y2="5912"/>
                        <a14:foregroundMark x1="86586" y1="60938" x2="89768" y2="45424"/>
                        <a14:foregroundMark x1="96991" y1="49554" x2="96991" y2="49554"/>
                        <a14:foregroundMark x1="94583" y1="51674" x2="94583" y2="50558"/>
                        <a14:foregroundMark x1="28375" y1="28795" x2="47463" y2="58482"/>
                        <a14:foregroundMark x1="47463" y1="58482" x2="24506" y2="82701"/>
                        <a14:foregroundMark x1="24506" y1="82701" x2="28375" y2="45424"/>
                        <a14:foregroundMark x1="28375" y1="45424" x2="21152" y2="78571"/>
                        <a14:foregroundMark x1="52279" y1="30915" x2="83061" y2="35714"/>
                        <a14:foregroundMark x1="83061" y1="35714" x2="75580" y2="75223"/>
                        <a14:foregroundMark x1="75580" y1="75223" x2="63457" y2="38616"/>
                        <a14:foregroundMark x1="63457" y1="38616" x2="69647" y2="79576"/>
                        <a14:foregroundMark x1="69647" y1="79576" x2="69046" y2="38170"/>
                        <a14:backgroundMark x1="36285" y1="17411" x2="38693" y2="19531"/>
                        <a14:backgroundMark x1="41101" y1="15402" x2="57094" y2="12277"/>
                        <a14:backgroundMark x1="45142" y1="23661" x2="59501" y2="893"/>
                        <a14:backgroundMark x1="58641" y1="12277" x2="44282" y2="16406"/>
                        <a14:backgroundMark x1="44282" y1="16406" x2="40327" y2="21540"/>
                        <a14:backgroundMark x1="41874" y1="10156" x2="42734" y2="23661"/>
                        <a14:backgroundMark x1="41874" y1="22656" x2="34738" y2="12277"/>
                        <a14:backgroundMark x1="40327" y1="12277" x2="40327" y2="12277"/>
                        <a14:backgroundMark x1="40327" y1="12277" x2="37145" y2="13281"/>
                        <a14:backgroundMark x1="41101" y1="16406" x2="42734" y2="21540"/>
                        <a14:backgroundMark x1="41874" y1="19531" x2="54686" y2="16406"/>
                        <a14:backgroundMark x1="61823" y1="9152" x2="47463" y2="10156"/>
                        <a14:backgroundMark x1="34738" y1="25781" x2="33964" y2="18527"/>
                        <a14:backgroundMark x1="41874" y1="15402" x2="41101" y2="18527"/>
                        <a14:backgroundMark x1="43508" y1="17411" x2="57094" y2="9152"/>
                        <a14:backgroundMark x1="35512" y1="21540" x2="61393" y2="5246"/>
                        <a14:backgroundMark x1="61393" y1="5246" x2="63457" y2="8147"/>
                        <a14:backgroundMark x1="41101" y1="15402" x2="41874" y2="24665"/>
                        <a14:backgroundMark x1="37919" y1="17411" x2="37919" y2="23661"/>
                        <a14:backgroundMark x1="39553" y1="19531" x2="40327" y2="25781"/>
                        <a14:backgroundMark x1="41101" y1="25781" x2="19433" y2="893"/>
                        <a14:backgroundMark x1="19433" y1="893" x2="61823" y2="10156"/>
                        <a14:backgroundMark x1="61823" y1="10156" x2="55460" y2="11272"/>
                        <a14:backgroundMark x1="65090" y1="10156" x2="54686" y2="6027"/>
                        <a14:backgroundMark x1="33104" y1="11272" x2="36285" y2="24665"/>
                        <a14:backgroundMark x1="37145" y1="17411" x2="40327" y2="13281"/>
                        <a14:backgroundMark x1="41101" y1="14286" x2="37919" y2="15402"/>
                        <a14:backgroundMark x1="35512" y1="19531" x2="42734" y2="11272"/>
                        <a14:backgroundMark x1="62683" y1="4018" x2="54686" y2="15402"/>
                        <a14:backgroundMark x1="36285" y1="25781" x2="36285" y2="25781"/>
                        <a14:backgroundMark x1="37145" y1="24665" x2="37145" y2="24665"/>
                        <a14:backgroundMark x1="37145" y1="24665" x2="37145" y2="24665"/>
                        <a14:backgroundMark x1="37145" y1="24665" x2="35512" y2="25781"/>
                        <a14:backgroundMark x1="41101" y1="25781" x2="43508" y2="12277"/>
                        <a14:backgroundMark x1="37145" y1="15402" x2="37145" y2="236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58173" y="4203100"/>
            <a:ext cx="1660470" cy="127926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44D71B4-877A-4073-A8DF-1CFDAAAF0F50}"/>
              </a:ext>
            </a:extLst>
          </p:cNvPr>
          <p:cNvSpPr/>
          <p:nvPr/>
        </p:nvSpPr>
        <p:spPr>
          <a:xfrm>
            <a:off x="3018643" y="4028851"/>
            <a:ext cx="3230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MALL</a:t>
            </a:r>
          </a:p>
        </p:txBody>
      </p:sp>
    </p:spTree>
    <p:extLst>
      <p:ext uri="{BB962C8B-B14F-4D97-AF65-F5344CB8AC3E}">
        <p14:creationId xmlns:p14="http://schemas.microsoft.com/office/powerpoint/2010/main" val="333865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9F2D4ED5-DC78-4C88-97AA-483206C53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70793" y="0"/>
            <a:ext cx="1468514" cy="1521012"/>
            <a:chOff x="5236793" y="2432482"/>
            <a:chExt cx="1468514" cy="1521012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0DE0B65A-4839-40B2-BA92-1464FEADB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42A0A68-39DD-4DA7-BAD5-63B9C1398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21A69E50-7E10-45C3-B4F2-19DBA7748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D166A8AB-8924-421C-BCED-B54DBC405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7897" y="5497189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F39DCF49-9F25-482B-BC88-07DE60B16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296" y="53062"/>
            <a:ext cx="4061289" cy="6679042"/>
          </a:xfrm>
        </p:spPr>
        <p:txBody>
          <a:bodyPr anchor="t">
            <a:normAutofit fontScale="92500" lnSpcReduction="10000"/>
          </a:bodyPr>
          <a:lstStyle/>
          <a:p>
            <a:r>
              <a:rPr lang="es-AR" sz="1800" dirty="0"/>
              <a:t>Resumen del Producto </a:t>
            </a:r>
          </a:p>
          <a:p>
            <a:r>
              <a:rPr lang="es-AR" sz="1600" dirty="0"/>
              <a:t>Esta  funda para zapatilla tiene como función cubrir de la lluvia, que sean desechables y que sea contra las bacterias, se utilizan para cuando salgas de tu casa.</a:t>
            </a:r>
          </a:p>
          <a:p>
            <a:endParaRPr lang="es-AR" sz="1600" dirty="0"/>
          </a:p>
          <a:p>
            <a:r>
              <a:rPr lang="es-AR" sz="1600" dirty="0"/>
              <a:t>Evita que pase:  el agua, las bacterias y se pueden usar el tiempo que quieras </a:t>
            </a:r>
          </a:p>
          <a:p>
            <a:r>
              <a:rPr lang="es-AR" sz="1600" dirty="0"/>
              <a:t>Esta echa: de plástico blando  y en la parte de arriba por donde pasas el pie va a tener un abrojo para ajustar o desajustar la funda en la parte de abajo va a tener una plantilla  que se va poder sacar , poner y lavar (desinfectar) cuando quieras ,lavar con agua fría y jabón , NO planchar ,también en la parte de atrás va a tener un hilo de tela que va enrollar la funda y va a estar la marca </a:t>
            </a:r>
          </a:p>
          <a:p>
            <a:r>
              <a:rPr lang="es-AR" sz="1600" dirty="0"/>
              <a:t>El packagin ( el envase)…es una bolsita de plástico con cierre </a:t>
            </a:r>
          </a:p>
          <a:p>
            <a:r>
              <a:rPr lang="es-AR" sz="1600" dirty="0"/>
              <a:t>La etiqueta tiene los fabricantes, modo de uso y con que materiales esta echo y las unidades.</a:t>
            </a:r>
          </a:p>
          <a:p>
            <a:endParaRPr lang="es-AR" sz="1600" dirty="0"/>
          </a:p>
          <a:p>
            <a:endParaRPr lang="es-AR" sz="1600" dirty="0"/>
          </a:p>
          <a:p>
            <a:endParaRPr lang="es-AR" sz="1600" dirty="0"/>
          </a:p>
          <a:p>
            <a:endParaRPr lang="en-US" sz="1600" dirty="0"/>
          </a:p>
        </p:txBody>
      </p:sp>
      <p:pic>
        <p:nvPicPr>
          <p:cNvPr id="5" name="Marcador de contenido 4" descr="Imagen que contiene camiseta, dibujo&#10;&#10;Descripción generada automáticamente">
            <a:extLst>
              <a:ext uri="{FF2B5EF4-FFF2-40B4-BE49-F238E27FC236}">
                <a16:creationId xmlns:a16="http://schemas.microsoft.com/office/drawing/2014/main" id="{8432E48D-6955-4C8A-A01E-28EB85BDD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540" y="800007"/>
            <a:ext cx="7090237" cy="5459481"/>
          </a:xfrm>
          <a:custGeom>
            <a:avLst/>
            <a:gdLst/>
            <a:ahLst/>
            <a:cxnLst/>
            <a:rect l="l" t="t" r="r" b="b"/>
            <a:pathLst>
              <a:path w="7090237" h="5759451">
                <a:moveTo>
                  <a:pt x="0" y="0"/>
                </a:moveTo>
                <a:lnTo>
                  <a:pt x="7090237" y="0"/>
                </a:lnTo>
                <a:lnTo>
                  <a:pt x="7090237" y="5759451"/>
                </a:lnTo>
                <a:lnTo>
                  <a:pt x="0" y="57594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5247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362</Words>
  <Application>Microsoft Office PowerPoint</Application>
  <PresentationFormat>Panorámica</PresentationFormat>
  <Paragraphs>50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  <vt:variant>
        <vt:lpstr>Presentaciones personalizadas</vt:lpstr>
      </vt:variant>
      <vt:variant>
        <vt:i4>1</vt:i4>
      </vt:variant>
    </vt:vector>
  </HeadingPairs>
  <TitlesOfParts>
    <vt:vector size="10" baseType="lpstr">
      <vt:lpstr>Arial</vt:lpstr>
      <vt:lpstr>Sitka Heading</vt:lpstr>
      <vt:lpstr>Source Sans Pro</vt:lpstr>
      <vt:lpstr>3DFloatVTI</vt:lpstr>
      <vt:lpstr>Presentación de PowerPoint</vt:lpstr>
      <vt:lpstr>Color de la funda ,Tela ,materiales y Forma de la funda</vt:lpstr>
      <vt:lpstr>Funda para zapatilla</vt:lpstr>
      <vt:lpstr>Etiqueta</vt:lpstr>
      <vt:lpstr>Presentación de PowerPoint</vt:lpstr>
      <vt:lpstr>Presentación personalizada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primavera</dc:creator>
  <cp:lastModifiedBy>JOSE LUIS primavera</cp:lastModifiedBy>
  <cp:revision>3</cp:revision>
  <dcterms:created xsi:type="dcterms:W3CDTF">2020-11-12T22:31:45Z</dcterms:created>
  <dcterms:modified xsi:type="dcterms:W3CDTF">2020-11-25T14:29:13Z</dcterms:modified>
</cp:coreProperties>
</file>