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64" r:id="rId5"/>
    <p:sldId id="259" r:id="rId6"/>
    <p:sldId id="260" r:id="rId7"/>
    <p:sldId id="265" r:id="rId8"/>
    <p:sldId id="261" r:id="rId9"/>
    <p:sldId id="262" r:id="rId10"/>
    <p:sldId id="266" r:id="rId11"/>
    <p:sldId id="263" r:id="rId12"/>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3" autoAdjust="0"/>
    <p:restoredTop sz="94660"/>
  </p:normalViewPr>
  <p:slideViewPr>
    <p:cSldViewPr snapToGrid="0">
      <p:cViewPr varScale="1">
        <p:scale>
          <a:sx n="49" d="100"/>
          <a:sy n="49" d="100"/>
        </p:scale>
        <p:origin x="48"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242851"/>
            <a:ext cx="8968084" cy="275942"/>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9111716" y="4243845"/>
            <a:ext cx="3077108" cy="276940"/>
          </a:xfrm>
          <a:prstGeom prst="rect">
            <a:avLst/>
          </a:prstGeom>
        </p:spPr>
      </p:pic>
      <p:sp>
        <p:nvSpPr>
          <p:cNvPr id="9" name="Rectangle 8"/>
          <p:cNvSpPr/>
          <p:nvPr/>
        </p:nvSpPr>
        <p:spPr>
          <a:xfrm>
            <a:off x="0" y="2590078"/>
            <a:ext cx="8968085" cy="1660332"/>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9111715" y="2590078"/>
            <a:ext cx="3077109" cy="166033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680322" y="2733709"/>
            <a:ext cx="8144134" cy="1373070"/>
          </a:xfrm>
        </p:spPr>
        <p:txBody>
          <a:bodyPr anchor="b">
            <a:noAutofit/>
          </a:bodyPr>
          <a:lstStyle>
            <a:lvl1pPr algn="r">
              <a:defRPr sz="5400"/>
            </a:lvl1pPr>
          </a:lstStyle>
          <a:p>
            <a:r>
              <a:rPr lang="es-ES" smtClean="0"/>
              <a:t>Haga clic para modificar el estilo de título del patrón</a:t>
            </a:r>
            <a:endParaRPr lang="en-US" dirty="0"/>
          </a:p>
        </p:txBody>
      </p:sp>
      <p:sp>
        <p:nvSpPr>
          <p:cNvPr id="3" name="Subtitle 2"/>
          <p:cNvSpPr>
            <a:spLocks noGrp="1"/>
          </p:cNvSpPr>
          <p:nvPr>
            <p:ph type="subTitle" idx="1"/>
          </p:nvPr>
        </p:nvSpPr>
        <p:spPr>
          <a:xfrm>
            <a:off x="680322" y="4394039"/>
            <a:ext cx="8144134" cy="1117687"/>
          </a:xfrm>
        </p:spPr>
        <p:txBody>
          <a:bodyPr>
            <a:normAutofit/>
          </a:bodyPr>
          <a:lstStyle>
            <a:lvl1pPr marL="0" indent="0" algn="r">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modificar el estilo de subtítulo del patrón</a:t>
            </a:r>
            <a:endParaRPr lang="en-US" dirty="0"/>
          </a:p>
        </p:txBody>
      </p:sp>
      <p:sp>
        <p:nvSpPr>
          <p:cNvPr id="4" name="Date Placeholder 3"/>
          <p:cNvSpPr>
            <a:spLocks noGrp="1"/>
          </p:cNvSpPr>
          <p:nvPr>
            <p:ph type="dt" sz="half" idx="10"/>
          </p:nvPr>
        </p:nvSpPr>
        <p:spPr/>
        <p:txBody>
          <a:bodyPr/>
          <a:lstStyle/>
          <a:p>
            <a:fld id="{78ABE3C1-DBE1-495D-B57B-2849774B866A}" type="datetimeFigureOut">
              <a:rPr lang="en-US" dirty="0"/>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9255346" y="2750337"/>
            <a:ext cx="1171888" cy="1356442"/>
          </a:xfrm>
        </p:spPr>
        <p:txBody>
          <a:bodyPr/>
          <a:lstStyle/>
          <a:p>
            <a:fld id="{6D22F896-40B5-4ADD-8801-0D06FADFA095}" type="slidenum">
              <a:rPr lang="en-US" dirty="0"/>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n panorámica con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4711616"/>
            <a:ext cx="9613859" cy="453051"/>
          </a:xfrm>
        </p:spPr>
        <p:txBody>
          <a:bodyPr anchor="b">
            <a:normAutofit/>
          </a:bodyPr>
          <a:lstStyle>
            <a:lvl1pPr>
              <a:defRPr sz="24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680322" y="609597"/>
            <a:ext cx="9613859" cy="3589575"/>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19" y="5169583"/>
            <a:ext cx="9613862" cy="62297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446C117F-5CCF-4837-BE5F-2B92066CAFAF}" type="datetimeFigureOut">
              <a:rPr lang="en-US" dirty="0"/>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309"/>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Título y descripción">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0" name="Rectangle 9"/>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609597"/>
            <a:ext cx="9613858" cy="3592750"/>
          </a:xfrm>
        </p:spPr>
        <p:txBody>
          <a:bodyPr anchor="ctr"/>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2" y="4711615"/>
            <a:ext cx="9613859" cy="1090789"/>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84EB90BD-B6CE-46B7-997F-7313B992CCDC}" type="datetimeFigureOut">
              <a:rPr lang="en-US" dirty="0"/>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1161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ita con descripción">
    <p:spTree>
      <p:nvGrpSpPr>
        <p:cNvPr id="1" name=""/>
        <p:cNvGrpSpPr/>
        <p:nvPr/>
      </p:nvGrpSpPr>
      <p:grpSpPr>
        <a:xfrm>
          <a:off x="0" y="0"/>
          <a:ext cx="0" cy="0"/>
          <a:chOff x="0" y="0"/>
          <a:chExt cx="0" cy="0"/>
        </a:xfrm>
      </p:grpSpPr>
      <p:pic>
        <p:nvPicPr>
          <p:cNvPr id="11" name="Picture 10"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3" name="Picture 12"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4" name="Rectangle 13"/>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1127856" y="609598"/>
            <a:ext cx="8718877" cy="3036061"/>
          </a:xfrm>
        </p:spPr>
        <p:txBody>
          <a:bodyPr anchor="ctr"/>
          <a:lstStyle>
            <a:lvl1pPr>
              <a:defRPr sz="3200"/>
            </a:lvl1pPr>
          </a:lstStyle>
          <a:p>
            <a:r>
              <a:rPr lang="es-ES" smtClean="0"/>
              <a:t>Haga clic para modificar el estilo de título del patrón</a:t>
            </a:r>
            <a:endParaRPr lang="en-US" dirty="0"/>
          </a:p>
        </p:txBody>
      </p:sp>
      <p:sp>
        <p:nvSpPr>
          <p:cNvPr id="12" name="Text Placeholder 3"/>
          <p:cNvSpPr>
            <a:spLocks noGrp="1"/>
          </p:cNvSpPr>
          <p:nvPr>
            <p:ph type="body" sz="half" idx="13"/>
          </p:nvPr>
        </p:nvSpPr>
        <p:spPr>
          <a:xfrm>
            <a:off x="1402288" y="3653379"/>
            <a:ext cx="8156579" cy="548968"/>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4" name="Text Placeholder 3"/>
          <p:cNvSpPr>
            <a:spLocks noGrp="1"/>
          </p:cNvSpPr>
          <p:nvPr>
            <p:ph type="body" sz="half" idx="2"/>
          </p:nvPr>
        </p:nvSpPr>
        <p:spPr>
          <a:xfrm>
            <a:off x="680322" y="4711615"/>
            <a:ext cx="9613859" cy="1090789"/>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CDB9D11F-B188-461D-B23F-39381795C052}" type="datetimeFigureOut">
              <a:rPr lang="en-US" dirty="0"/>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
        <p:nvSpPr>
          <p:cNvPr id="16" name="TextBox 15"/>
          <p:cNvSpPr txBox="1"/>
          <p:nvPr/>
        </p:nvSpPr>
        <p:spPr>
          <a:xfrm>
            <a:off x="583572" y="748116"/>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7200" dirty="0">
                <a:solidFill>
                  <a:schemeClr val="tx1"/>
                </a:solidFill>
                <a:effectLst/>
              </a:rPr>
              <a:t>“</a:t>
            </a:r>
          </a:p>
        </p:txBody>
      </p:sp>
      <p:sp>
        <p:nvSpPr>
          <p:cNvPr id="17" name="TextBox 16"/>
          <p:cNvSpPr txBox="1"/>
          <p:nvPr/>
        </p:nvSpPr>
        <p:spPr>
          <a:xfrm>
            <a:off x="9662809" y="3033524"/>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72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Tarjeta de nombre">
    <p:spTree>
      <p:nvGrpSpPr>
        <p:cNvPr id="1" name=""/>
        <p:cNvGrpSpPr/>
        <p:nvPr/>
      </p:nvGrpSpPr>
      <p:grpSpPr>
        <a:xfrm>
          <a:off x="0" y="0"/>
          <a:ext cx="0" cy="0"/>
          <a:chOff x="0" y="0"/>
          <a:chExt cx="0" cy="0"/>
        </a:xfrm>
      </p:grpSpPr>
      <p:pic>
        <p:nvPicPr>
          <p:cNvPr id="9" name="Picture 8"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5928628"/>
            <a:ext cx="10437812" cy="321164"/>
          </a:xfrm>
          <a:prstGeom prst="rect">
            <a:avLst/>
          </a:prstGeom>
        </p:spPr>
      </p:pic>
      <p:pic>
        <p:nvPicPr>
          <p:cNvPr id="10" name="Picture 9"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5929622"/>
            <a:ext cx="1602997" cy="144270"/>
          </a:xfrm>
          <a:prstGeom prst="rect">
            <a:avLst/>
          </a:prstGeom>
        </p:spPr>
      </p:pic>
      <p:sp>
        <p:nvSpPr>
          <p:cNvPr id="11" name="Rectangle 10"/>
          <p:cNvSpPr/>
          <p:nvPr/>
        </p:nvSpPr>
        <p:spPr>
          <a:xfrm>
            <a:off x="0" y="4567988"/>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2" name="Rectangle 11"/>
          <p:cNvSpPr/>
          <p:nvPr/>
        </p:nvSpPr>
        <p:spPr>
          <a:xfrm>
            <a:off x="10585827" y="4567988"/>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4711615"/>
            <a:ext cx="9613862" cy="588535"/>
          </a:xfrm>
        </p:spPr>
        <p:txBody>
          <a:bodyPr anchor="b"/>
          <a:lstStyle>
            <a:lvl1pPr>
              <a:defRPr sz="3200"/>
            </a:lvl1pPr>
          </a:lstStyle>
          <a:p>
            <a:r>
              <a:rPr lang="es-ES" smtClean="0"/>
              <a:t>Haga clic para modificar el estilo de título del patrón</a:t>
            </a:r>
            <a:endParaRPr lang="en-US" dirty="0"/>
          </a:p>
        </p:txBody>
      </p:sp>
      <p:sp>
        <p:nvSpPr>
          <p:cNvPr id="4" name="Text Placeholder 3"/>
          <p:cNvSpPr>
            <a:spLocks noGrp="1"/>
          </p:cNvSpPr>
          <p:nvPr>
            <p:ph type="body" sz="half" idx="2"/>
          </p:nvPr>
        </p:nvSpPr>
        <p:spPr>
          <a:xfrm>
            <a:off x="680320" y="5300149"/>
            <a:ext cx="9613862" cy="50225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52E6D8D9-55A2-4063-B0F3-121F44549695}" type="datetimeFigureOut">
              <a:rPr lang="en-US" dirty="0"/>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a:xfrm>
            <a:off x="10729455" y="470992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Columna 3">
    <p:spTree>
      <p:nvGrpSpPr>
        <p:cNvPr id="1" name=""/>
        <p:cNvGrpSpPr/>
        <p:nvPr/>
      </p:nvGrpSpPr>
      <p:grpSpPr>
        <a:xfrm>
          <a:off x="0" y="0"/>
          <a:ext cx="0" cy="0"/>
          <a:chOff x="0" y="0"/>
          <a:chExt cx="0" cy="0"/>
        </a:xfrm>
      </p:grpSpPr>
      <p:pic>
        <p:nvPicPr>
          <p:cNvPr id="13" name="Picture 12"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4" name="Picture 13"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6" name="Rectangle 15"/>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7" name="Rectangle 16"/>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Title 1"/>
          <p:cNvSpPr>
            <a:spLocks noGrp="1"/>
          </p:cNvSpPr>
          <p:nvPr>
            <p:ph type="title"/>
          </p:nvPr>
        </p:nvSpPr>
        <p:spPr>
          <a:xfrm>
            <a:off x="669222" y="753228"/>
            <a:ext cx="9624960" cy="1080938"/>
          </a:xfrm>
        </p:spPr>
        <p:txBody>
          <a:bodyPr/>
          <a:lstStyle/>
          <a:p>
            <a:r>
              <a:rPr lang="es-ES" smtClean="0"/>
              <a:t>Haga clic para modificar el estilo de título del patrón</a:t>
            </a:r>
            <a:endParaRPr lang="en-US" dirty="0"/>
          </a:p>
        </p:txBody>
      </p:sp>
      <p:sp>
        <p:nvSpPr>
          <p:cNvPr id="7" name="Text Placeholder 2"/>
          <p:cNvSpPr>
            <a:spLocks noGrp="1"/>
          </p:cNvSpPr>
          <p:nvPr>
            <p:ph type="body" idx="1"/>
          </p:nvPr>
        </p:nvSpPr>
        <p:spPr>
          <a:xfrm>
            <a:off x="660946" y="2336873"/>
            <a:ext cx="3070034"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8" name="Text Placeholder 3"/>
          <p:cNvSpPr>
            <a:spLocks noGrp="1"/>
          </p:cNvSpPr>
          <p:nvPr>
            <p:ph type="body" sz="half" idx="15"/>
          </p:nvPr>
        </p:nvSpPr>
        <p:spPr>
          <a:xfrm>
            <a:off x="680322" y="3022673"/>
            <a:ext cx="3049702"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9" name="Text Placeholder 4"/>
          <p:cNvSpPr>
            <a:spLocks noGrp="1"/>
          </p:cNvSpPr>
          <p:nvPr>
            <p:ph type="body" sz="quarter" idx="3"/>
          </p:nvPr>
        </p:nvSpPr>
        <p:spPr>
          <a:xfrm>
            <a:off x="3956025" y="233687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0" name="Text Placeholder 3"/>
          <p:cNvSpPr>
            <a:spLocks noGrp="1"/>
          </p:cNvSpPr>
          <p:nvPr>
            <p:ph type="body" sz="half" idx="16"/>
          </p:nvPr>
        </p:nvSpPr>
        <p:spPr>
          <a:xfrm>
            <a:off x="3945470" y="3022673"/>
            <a:ext cx="3063240"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11" name="Text Placeholder 4"/>
          <p:cNvSpPr>
            <a:spLocks noGrp="1"/>
          </p:cNvSpPr>
          <p:nvPr>
            <p:ph type="body" sz="quarter" idx="13"/>
          </p:nvPr>
        </p:nvSpPr>
        <p:spPr>
          <a:xfrm>
            <a:off x="7224156" y="2336873"/>
            <a:ext cx="307002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12" name="Text Placeholder 3"/>
          <p:cNvSpPr>
            <a:spLocks noGrp="1"/>
          </p:cNvSpPr>
          <p:nvPr>
            <p:ph type="body" sz="half" idx="17"/>
          </p:nvPr>
        </p:nvSpPr>
        <p:spPr>
          <a:xfrm>
            <a:off x="7224156" y="3022673"/>
            <a:ext cx="3070025" cy="2913513"/>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D4B24536-994D-4021-A283-9F449C0DB509}" type="datetimeFigureOut">
              <a:rPr lang="en-US" dirty="0"/>
              <a:t>7/18/2020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Columna de imagen 3">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Title 1"/>
          <p:cNvSpPr>
            <a:spLocks noGrp="1"/>
          </p:cNvSpPr>
          <p:nvPr>
            <p:ph type="title"/>
          </p:nvPr>
        </p:nvSpPr>
        <p:spPr>
          <a:xfrm>
            <a:off x="680322" y="753228"/>
            <a:ext cx="9613860" cy="1080938"/>
          </a:xfrm>
        </p:spPr>
        <p:txBody>
          <a:bodyPr/>
          <a:lstStyle/>
          <a:p>
            <a:r>
              <a:rPr lang="es-ES" smtClean="0"/>
              <a:t>Haga clic para modificar el estilo de título del patrón</a:t>
            </a:r>
            <a:endParaRPr lang="en-US" dirty="0"/>
          </a:p>
        </p:txBody>
      </p:sp>
      <p:sp>
        <p:nvSpPr>
          <p:cNvPr id="19" name="Text Placeholder 2"/>
          <p:cNvSpPr>
            <a:spLocks noGrp="1"/>
          </p:cNvSpPr>
          <p:nvPr>
            <p:ph type="body" idx="1"/>
          </p:nvPr>
        </p:nvSpPr>
        <p:spPr>
          <a:xfrm>
            <a:off x="680318" y="4297503"/>
            <a:ext cx="30497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0" name="Picture Placeholder 2"/>
          <p:cNvSpPr>
            <a:spLocks noGrp="1" noChangeAspect="1"/>
          </p:cNvSpPr>
          <p:nvPr>
            <p:ph type="pic" idx="15"/>
          </p:nvPr>
        </p:nvSpPr>
        <p:spPr>
          <a:xfrm>
            <a:off x="680318" y="2336873"/>
            <a:ext cx="30497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1" name="Text Placeholder 3"/>
          <p:cNvSpPr>
            <a:spLocks noGrp="1"/>
          </p:cNvSpPr>
          <p:nvPr>
            <p:ph type="body" sz="half" idx="18"/>
          </p:nvPr>
        </p:nvSpPr>
        <p:spPr>
          <a:xfrm>
            <a:off x="680318" y="4873765"/>
            <a:ext cx="3049705"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2" name="Text Placeholder 4"/>
          <p:cNvSpPr>
            <a:spLocks noGrp="1"/>
          </p:cNvSpPr>
          <p:nvPr>
            <p:ph type="body" sz="quarter" idx="3"/>
          </p:nvPr>
        </p:nvSpPr>
        <p:spPr>
          <a:xfrm>
            <a:off x="3945471" y="4297503"/>
            <a:ext cx="3063240"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3" name="Picture Placeholder 2"/>
          <p:cNvSpPr>
            <a:spLocks noGrp="1" noChangeAspect="1"/>
          </p:cNvSpPr>
          <p:nvPr>
            <p:ph type="pic" idx="21"/>
          </p:nvPr>
        </p:nvSpPr>
        <p:spPr>
          <a:xfrm>
            <a:off x="3945470" y="2336873"/>
            <a:ext cx="3063240"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4" name="Text Placeholder 3"/>
          <p:cNvSpPr>
            <a:spLocks noGrp="1"/>
          </p:cNvSpPr>
          <p:nvPr>
            <p:ph type="body" sz="half" idx="19"/>
          </p:nvPr>
        </p:nvSpPr>
        <p:spPr>
          <a:xfrm>
            <a:off x="3944117" y="4873764"/>
            <a:ext cx="3067297"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25" name="Text Placeholder 4"/>
          <p:cNvSpPr>
            <a:spLocks noGrp="1"/>
          </p:cNvSpPr>
          <p:nvPr>
            <p:ph type="body" sz="quarter" idx="13"/>
          </p:nvPr>
        </p:nvSpPr>
        <p:spPr>
          <a:xfrm>
            <a:off x="7230678" y="4297503"/>
            <a:ext cx="3063505" cy="576262"/>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26" name="Picture Placeholder 2"/>
          <p:cNvSpPr>
            <a:spLocks noGrp="1" noChangeAspect="1"/>
          </p:cNvSpPr>
          <p:nvPr>
            <p:ph type="pic" idx="22"/>
          </p:nvPr>
        </p:nvSpPr>
        <p:spPr>
          <a:xfrm>
            <a:off x="7230677" y="2336873"/>
            <a:ext cx="3063505"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s-ES" smtClean="0"/>
              <a:t>Haga clic en el icono para agregar una imagen</a:t>
            </a:r>
            <a:endParaRPr lang="en-US" dirty="0"/>
          </a:p>
        </p:txBody>
      </p:sp>
      <p:sp>
        <p:nvSpPr>
          <p:cNvPr id="27" name="Text Placeholder 3"/>
          <p:cNvSpPr>
            <a:spLocks noGrp="1"/>
          </p:cNvSpPr>
          <p:nvPr>
            <p:ph type="body" sz="half" idx="20"/>
          </p:nvPr>
        </p:nvSpPr>
        <p:spPr>
          <a:xfrm>
            <a:off x="7230553" y="4873762"/>
            <a:ext cx="3067563" cy="106242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3" name="Date Placeholder 2"/>
          <p:cNvSpPr>
            <a:spLocks noGrp="1"/>
          </p:cNvSpPr>
          <p:nvPr>
            <p:ph type="dt" sz="half" idx="10"/>
          </p:nvPr>
        </p:nvSpPr>
        <p:spPr/>
        <p:txBody>
          <a:bodyPr/>
          <a:lstStyle/>
          <a:p>
            <a:fld id="{3CBBBB78-C96F-47B7-AB17-D852CA960AC9}" type="datetimeFigureOut">
              <a:rPr lang="en-US" dirty="0"/>
              <a:t>7/18/2020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9" name="Rectangle 8"/>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lvl1pPr algn="r">
              <a:defRPr/>
            </a:lvl1pPr>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FA3F48C-C7C6-4055-9F49-3777875E72AE}" type="datetimeFigureOut">
              <a:rPr lang="en-US" dirty="0"/>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7" name="Rectangle 6"/>
          <p:cNvSpPr/>
          <p:nvPr/>
        </p:nvSpPr>
        <p:spPr>
          <a:xfrm rot="5400000">
            <a:off x="8116207" y="1869395"/>
            <a:ext cx="5106988"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rot="5400000">
            <a:off x="9868202" y="5372403"/>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10129231" y="609597"/>
            <a:ext cx="1073802" cy="4353760"/>
          </a:xfrm>
        </p:spPr>
        <p:txBody>
          <a:bodyPr vert="eaVert"/>
          <a:lstStyle/>
          <a:p>
            <a:r>
              <a:rPr lang="es-ES" smtClean="0"/>
              <a:t>Haga clic para modificar el estilo de título del patrón</a:t>
            </a:r>
            <a:endParaRPr lang="en-US" dirty="0"/>
          </a:p>
        </p:txBody>
      </p:sp>
      <p:sp>
        <p:nvSpPr>
          <p:cNvPr id="3" name="Vertical Text Placeholder 2"/>
          <p:cNvSpPr>
            <a:spLocks noGrp="1"/>
          </p:cNvSpPr>
          <p:nvPr>
            <p:ph type="body" orient="vert" idx="1"/>
          </p:nvPr>
        </p:nvSpPr>
        <p:spPr>
          <a:xfrm>
            <a:off x="680322" y="609597"/>
            <a:ext cx="8870004" cy="5326589"/>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a:xfrm>
            <a:off x="6807126" y="5936187"/>
            <a:ext cx="2743200" cy="365125"/>
          </a:xfrm>
        </p:spPr>
        <p:txBody>
          <a:bodyPr/>
          <a:lstStyle/>
          <a:p>
            <a:fld id="{6178E61D-D431-422C-9764-11DAFE33AB63}" type="datetimeFigureOut">
              <a:rPr lang="en-US" dirty="0"/>
              <a:t>7/18/2020</a:t>
            </a:fld>
            <a:endParaRPr lang="en-US" dirty="0"/>
          </a:p>
        </p:txBody>
      </p:sp>
      <p:sp>
        <p:nvSpPr>
          <p:cNvPr id="5" name="Footer Placeholder 4"/>
          <p:cNvSpPr>
            <a:spLocks noGrp="1"/>
          </p:cNvSpPr>
          <p:nvPr>
            <p:ph type="ftr" sz="quarter" idx="11"/>
          </p:nvPr>
        </p:nvSpPr>
        <p:spPr>
          <a:xfrm>
            <a:off x="680321" y="5936188"/>
            <a:ext cx="6126805" cy="365125"/>
          </a:xfrm>
        </p:spPr>
        <p:txBody>
          <a:bodyPr/>
          <a:lstStyle/>
          <a:p>
            <a:endParaRPr lang="en-US" dirty="0"/>
          </a:p>
        </p:txBody>
      </p:sp>
      <p:sp>
        <p:nvSpPr>
          <p:cNvPr id="6" name="Slide Number Placeholder 5"/>
          <p:cNvSpPr>
            <a:spLocks noGrp="1"/>
          </p:cNvSpPr>
          <p:nvPr>
            <p:ph type="sldNum" sz="quarter" idx="12"/>
          </p:nvPr>
        </p:nvSpPr>
        <p:spPr>
          <a:xfrm>
            <a:off x="10097550" y="5398633"/>
            <a:ext cx="1154151" cy="1090789"/>
          </a:xfrm>
        </p:spPr>
        <p:txBody>
          <a:bodyPr anchor="t"/>
          <a:lstStyle>
            <a:lvl1pPr algn="ctr">
              <a:defRPr/>
            </a:lvl1pPr>
          </a:lstStyle>
          <a:p>
            <a:fld id="{6D22F896-40B5-4ADD-8801-0D06FADFA09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pic>
        <p:nvPicPr>
          <p:cNvPr id="15" name="Picture 14"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6" name="Picture 15"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7" name="Rectangle 16"/>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8" name="Rectangle 17"/>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10"/>
          </p:nvPr>
        </p:nvSpPr>
        <p:spPr/>
        <p:txBody>
          <a:bodyPr/>
          <a:lstStyle/>
          <a:p>
            <a:fld id="{12DE42F4-6EEF-4EF7-8ED4-2208F0F89A08}" type="datetimeFigureOut">
              <a:rPr lang="en-US" dirty="0"/>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pic>
        <p:nvPicPr>
          <p:cNvPr id="7" name="Picture 6"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4086907"/>
            <a:ext cx="10437812" cy="321164"/>
          </a:xfrm>
          <a:prstGeom prst="rect">
            <a:avLst/>
          </a:prstGeom>
        </p:spPr>
      </p:pic>
      <p:pic>
        <p:nvPicPr>
          <p:cNvPr id="8" name="Picture 7"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4" y="4087901"/>
            <a:ext cx="1602997" cy="144270"/>
          </a:xfrm>
          <a:prstGeom prst="rect">
            <a:avLst/>
          </a:prstGeom>
        </p:spPr>
      </p:pic>
      <p:sp>
        <p:nvSpPr>
          <p:cNvPr id="9" name="Rectangle 8"/>
          <p:cNvSpPr/>
          <p:nvPr/>
        </p:nvSpPr>
        <p:spPr>
          <a:xfrm>
            <a:off x="-2" y="2726267"/>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0585825" y="2726267"/>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2" y="2869895"/>
            <a:ext cx="9613860" cy="1090788"/>
          </a:xfrm>
        </p:spPr>
        <p:txBody>
          <a:bodyPr anchor="ctr">
            <a:normAutofit/>
          </a:bodyPr>
          <a:lstStyle>
            <a:lvl1pPr algn="r">
              <a:defRPr sz="3600"/>
            </a:lvl1p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2" y="4232171"/>
            <a:ext cx="9613860" cy="1704017"/>
          </a:xfrm>
        </p:spPr>
        <p:txBody>
          <a:bodyPr>
            <a:normAutofit/>
          </a:bodyPr>
          <a:lstStyle>
            <a:lvl1pPr marL="0" indent="0" algn="r">
              <a:buNone/>
              <a:defRPr sz="20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Haga clic para modificar el estilo de texto del patrón</a:t>
            </a:r>
          </a:p>
        </p:txBody>
      </p:sp>
      <p:sp>
        <p:nvSpPr>
          <p:cNvPr id="4" name="Date Placeholder 3"/>
          <p:cNvSpPr>
            <a:spLocks noGrp="1"/>
          </p:cNvSpPr>
          <p:nvPr>
            <p:ph type="dt" sz="half" idx="10"/>
          </p:nvPr>
        </p:nvSpPr>
        <p:spPr/>
        <p:txBody>
          <a:bodyPr/>
          <a:lstStyle/>
          <a:p>
            <a:fld id="{30578ACC-22D6-47C1-A373-4FD133E34F3C}" type="datetimeFigureOut">
              <a:rPr lang="en-US" dirty="0"/>
              <a:t>7/18/2020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a:xfrm>
            <a:off x="10729455" y="2869895"/>
            <a:ext cx="1154151" cy="1090789"/>
          </a:xfrm>
        </p:spPr>
        <p:txBody>
          <a:bodyPr/>
          <a:lstStyle/>
          <a:p>
            <a:fld id="{6D22F896-40B5-4ADD-8801-0D06FADFA095}" type="slidenum">
              <a:rPr lang="en-US" dirty="0"/>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Content Placeholder 2"/>
          <p:cNvSpPr>
            <a:spLocks noGrp="1"/>
          </p:cNvSpPr>
          <p:nvPr>
            <p:ph sz="half" idx="1"/>
          </p:nvPr>
        </p:nvSpPr>
        <p:spPr>
          <a:xfrm>
            <a:off x="680320" y="2336873"/>
            <a:ext cx="4698358"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Content Placeholder 3"/>
          <p:cNvSpPr>
            <a:spLocks noGrp="1"/>
          </p:cNvSpPr>
          <p:nvPr>
            <p:ph sz="half" idx="2"/>
          </p:nvPr>
        </p:nvSpPr>
        <p:spPr>
          <a:xfrm>
            <a:off x="5594123" y="2336873"/>
            <a:ext cx="4700058" cy="3599316"/>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Date Placeholder 4"/>
          <p:cNvSpPr>
            <a:spLocks noGrp="1"/>
          </p:cNvSpPr>
          <p:nvPr>
            <p:ph type="dt" sz="half" idx="10"/>
          </p:nvPr>
        </p:nvSpPr>
        <p:spPr/>
        <p:txBody>
          <a:bodyPr/>
          <a:lstStyle/>
          <a:p>
            <a:fld id="{4E5A6C69-6797-4E8A-BF37-F2C3751466E9}" type="datetimeFigureOut">
              <a:rPr lang="en-US" dirty="0"/>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pic>
        <p:nvPicPr>
          <p:cNvPr id="10" name="Picture 9"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11" name="Picture 10"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2" name="Rectangle 11"/>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Rectangle 12"/>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19" y="753229"/>
            <a:ext cx="9613863" cy="1080937"/>
          </a:xfrm>
        </p:spPr>
        <p:txBody>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906350" y="2336873"/>
            <a:ext cx="4472327" cy="693135"/>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Content Placeholder 3"/>
          <p:cNvSpPr>
            <a:spLocks noGrp="1"/>
          </p:cNvSpPr>
          <p:nvPr>
            <p:ph sz="half" idx="2"/>
          </p:nvPr>
        </p:nvSpPr>
        <p:spPr>
          <a:xfrm>
            <a:off x="680322" y="3030008"/>
            <a:ext cx="4698355"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5" name="Text Placeholder 4"/>
          <p:cNvSpPr>
            <a:spLocks noGrp="1"/>
          </p:cNvSpPr>
          <p:nvPr>
            <p:ph type="body" sz="quarter" idx="3"/>
          </p:nvPr>
        </p:nvSpPr>
        <p:spPr>
          <a:xfrm>
            <a:off x="5820154" y="2336873"/>
            <a:ext cx="4474028" cy="692076"/>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Content Placeholder 5"/>
          <p:cNvSpPr>
            <a:spLocks noGrp="1"/>
          </p:cNvSpPr>
          <p:nvPr>
            <p:ph sz="quarter" idx="4"/>
          </p:nvPr>
        </p:nvSpPr>
        <p:spPr>
          <a:xfrm>
            <a:off x="5594123" y="3030008"/>
            <a:ext cx="4700059" cy="2906179"/>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7" name="Date Placeholder 6"/>
          <p:cNvSpPr>
            <a:spLocks noGrp="1"/>
          </p:cNvSpPr>
          <p:nvPr>
            <p:ph type="dt" sz="half" idx="10"/>
          </p:nvPr>
        </p:nvSpPr>
        <p:spPr/>
        <p:txBody>
          <a:bodyPr/>
          <a:lstStyle/>
          <a:p>
            <a:fld id="{D82014A1-A632-4878-A0D3-F52BA7563730}" type="datetimeFigureOut">
              <a:rPr lang="en-US" dirty="0"/>
              <a:t>7/18/2020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pic>
        <p:nvPicPr>
          <p:cNvPr id="6" name="Picture 5"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7" name="Picture 6"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8" name="Rectangle 7"/>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p:txBody>
          <a:bodyPr/>
          <a:lstStyle/>
          <a:p>
            <a:r>
              <a:rPr lang="es-ES" smtClean="0"/>
              <a:t>Haga clic para modificar el estilo de título del patrón</a:t>
            </a:r>
            <a:endParaRPr lang="en-US" dirty="0"/>
          </a:p>
        </p:txBody>
      </p:sp>
      <p:sp>
        <p:nvSpPr>
          <p:cNvPr id="3" name="Date Placeholder 2"/>
          <p:cNvSpPr>
            <a:spLocks noGrp="1"/>
          </p:cNvSpPr>
          <p:nvPr>
            <p:ph type="dt" sz="half" idx="10"/>
          </p:nvPr>
        </p:nvSpPr>
        <p:spPr/>
        <p:txBody>
          <a:bodyPr/>
          <a:lstStyle/>
          <a:p>
            <a:fld id="{CE99F462-093F-4566-844B-4C71F2739DA5}" type="datetimeFigureOut">
              <a:rPr lang="en-US" dirty="0"/>
              <a:t>7/18/2020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pic>
        <p:nvPicPr>
          <p:cNvPr id="5" name="Picture 4" descr="HD-ShadowShort.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6" name="Rectangle 5"/>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Date Placeholder 1"/>
          <p:cNvSpPr>
            <a:spLocks noGrp="1"/>
          </p:cNvSpPr>
          <p:nvPr>
            <p:ph type="dt" sz="half" idx="10"/>
          </p:nvPr>
        </p:nvSpPr>
        <p:spPr/>
        <p:txBody>
          <a:bodyPr/>
          <a:lstStyle/>
          <a:p>
            <a:fld id="{3D24A7AC-904D-4781-85BA-7D10C17ED021}" type="datetimeFigureOut">
              <a:rPr lang="en-US" dirty="0"/>
              <a:t>7/18/2020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1" y="753227"/>
            <a:ext cx="9613859" cy="1080940"/>
          </a:xfrm>
        </p:spPr>
        <p:txBody>
          <a:bodyPr anchor="ctr">
            <a:normAutofit/>
          </a:bodyPr>
          <a:lstStyle>
            <a:lvl1pPr>
              <a:defRPr sz="3600"/>
            </a:lvl1pPr>
          </a:lstStyle>
          <a:p>
            <a:r>
              <a:rPr lang="es-ES" smtClean="0"/>
              <a:t>Haga clic para modificar el estilo de título del patrón</a:t>
            </a:r>
            <a:endParaRPr lang="en-US" dirty="0"/>
          </a:p>
        </p:txBody>
      </p:sp>
      <p:sp>
        <p:nvSpPr>
          <p:cNvPr id="3" name="Content Placeholder 2"/>
          <p:cNvSpPr>
            <a:spLocks noGrp="1"/>
          </p:cNvSpPr>
          <p:nvPr>
            <p:ph idx="1"/>
          </p:nvPr>
        </p:nvSpPr>
        <p:spPr>
          <a:xfrm>
            <a:off x="4685846" y="2336873"/>
            <a:ext cx="5608336" cy="3599313"/>
          </a:xfrm>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Text Placeholder 3"/>
          <p:cNvSpPr>
            <a:spLocks noGrp="1"/>
          </p:cNvSpPr>
          <p:nvPr>
            <p:ph type="body" sz="half" idx="2"/>
          </p:nvPr>
        </p:nvSpPr>
        <p:spPr>
          <a:xfrm>
            <a:off x="680322" y="2336872"/>
            <a:ext cx="3790078" cy="359931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E331444B-B92B-4E27-8C94-BB93EAF5CB18}" type="datetimeFigureOut">
              <a:rPr lang="en-US" dirty="0"/>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pic>
        <p:nvPicPr>
          <p:cNvPr id="8" name="Picture 7" descr="HD-ShadowLong.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 y="1970240"/>
            <a:ext cx="10437812" cy="321164"/>
          </a:xfrm>
          <a:prstGeom prst="rect">
            <a:avLst/>
          </a:prstGeom>
        </p:spPr>
      </p:pic>
      <p:pic>
        <p:nvPicPr>
          <p:cNvPr id="9" name="Picture 8" descr="HD-ShadowShort.pn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585826" y="1971234"/>
            <a:ext cx="1602997" cy="144270"/>
          </a:xfrm>
          <a:prstGeom prst="rect">
            <a:avLst/>
          </a:prstGeom>
        </p:spPr>
      </p:pic>
      <p:sp>
        <p:nvSpPr>
          <p:cNvPr id="10" name="Rectangle 9"/>
          <p:cNvSpPr/>
          <p:nvPr/>
        </p:nvSpPr>
        <p:spPr>
          <a:xfrm>
            <a:off x="0" y="609600"/>
            <a:ext cx="10437812" cy="1368198"/>
          </a:xfrm>
          <a:prstGeom prst="rect">
            <a:avLst/>
          </a:prstGeom>
          <a:solidFill>
            <a:schemeClr val="bg1">
              <a:lumMod val="85000"/>
              <a:lumOff val="15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1" name="Rectangle 10"/>
          <p:cNvSpPr/>
          <p:nvPr/>
        </p:nvSpPr>
        <p:spPr>
          <a:xfrm>
            <a:off x="10585827" y="609600"/>
            <a:ext cx="1602997" cy="136819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680323" y="753228"/>
            <a:ext cx="9613857" cy="1080938"/>
          </a:xfrm>
        </p:spPr>
        <p:txBody>
          <a:bodyPr anchor="ctr">
            <a:normAutofit/>
          </a:bodyPr>
          <a:lstStyle>
            <a:lvl1pPr>
              <a:defRPr sz="3600"/>
            </a:lvl1pPr>
          </a:lstStyle>
          <a:p>
            <a:r>
              <a:rPr lang="es-ES" smtClean="0"/>
              <a:t>Haga clic para modificar el estilo de título del patrón</a:t>
            </a:r>
            <a:endParaRPr lang="en-US" dirty="0"/>
          </a:p>
        </p:txBody>
      </p:sp>
      <p:sp>
        <p:nvSpPr>
          <p:cNvPr id="3" name="Picture Placeholder 2"/>
          <p:cNvSpPr>
            <a:spLocks noGrp="1" noChangeAspect="1"/>
          </p:cNvSpPr>
          <p:nvPr>
            <p:ph type="pic" idx="1"/>
          </p:nvPr>
        </p:nvSpPr>
        <p:spPr>
          <a:xfrm>
            <a:off x="4868333" y="2336874"/>
            <a:ext cx="5425849" cy="3599312"/>
          </a:xfrm>
          <a:noFill/>
          <a:ln>
            <a:noFill/>
          </a:ln>
          <a:effectLst>
            <a:outerShdw blurRad="76200" dist="63500" dir="5040000" algn="tl" rotWithShape="0">
              <a:srgbClr val="000000">
                <a:alpha val="41000"/>
              </a:srgbClr>
            </a:outerShdw>
          </a:effectLst>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s-ES" smtClean="0"/>
              <a:t>Haga clic en el icono para agregar una imagen</a:t>
            </a:r>
            <a:endParaRPr lang="en-US" dirty="0"/>
          </a:p>
        </p:txBody>
      </p:sp>
      <p:sp>
        <p:nvSpPr>
          <p:cNvPr id="4" name="Text Placeholder 3"/>
          <p:cNvSpPr>
            <a:spLocks noGrp="1"/>
          </p:cNvSpPr>
          <p:nvPr>
            <p:ph type="body" sz="half" idx="2"/>
          </p:nvPr>
        </p:nvSpPr>
        <p:spPr>
          <a:xfrm>
            <a:off x="680323" y="2336873"/>
            <a:ext cx="3876256" cy="3599315"/>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Haga clic para modificar el estilo de texto del patrón</a:t>
            </a:r>
          </a:p>
        </p:txBody>
      </p:sp>
      <p:sp>
        <p:nvSpPr>
          <p:cNvPr id="5" name="Date Placeholder 4"/>
          <p:cNvSpPr>
            <a:spLocks noGrp="1"/>
          </p:cNvSpPr>
          <p:nvPr>
            <p:ph type="dt" sz="half" idx="10"/>
          </p:nvPr>
        </p:nvSpPr>
        <p:spPr/>
        <p:txBody>
          <a:bodyPr/>
          <a:lstStyle/>
          <a:p>
            <a:fld id="{363EFA5E-FA76-400D-B3DC-F0BA90E6D107}" type="datetimeFigureOut">
              <a:rPr lang="en-US" dirty="0"/>
              <a:t>7/18/2020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pic>
        <p:nvPicPr>
          <p:cNvPr id="7" name="Picture 6" descr="hashOverlay-FullResolve.png"/>
          <p:cNvPicPr>
            <a:picLocks noChangeAspect="1"/>
          </p:cNvPicPr>
          <p:nvPr/>
        </p:nvPicPr>
        <p:blipFill>
          <a:blip r:embed="rId19">
            <a:alphaModFix amt="10000"/>
            <a:extLst>
              <a:ext uri="{28A0092B-C50C-407E-A947-70E740481C1C}">
                <a14:useLocalDpi xmlns:a14="http://schemas.microsoft.com/office/drawing/2010/main" val="0"/>
              </a:ext>
            </a:extLst>
          </a:blip>
          <a:stretch>
            <a:fillRect/>
          </a:stretch>
        </p:blipFill>
        <p:spPr>
          <a:xfrm>
            <a:off x="0" y="0"/>
            <a:ext cx="12192000" cy="6858000"/>
          </a:xfrm>
          <a:prstGeom prst="rect">
            <a:avLst/>
          </a:prstGeom>
        </p:spPr>
      </p:pic>
      <p:sp>
        <p:nvSpPr>
          <p:cNvPr id="2" name="Title Placeholder 1"/>
          <p:cNvSpPr>
            <a:spLocks noGrp="1"/>
          </p:cNvSpPr>
          <p:nvPr>
            <p:ph type="title"/>
          </p:nvPr>
        </p:nvSpPr>
        <p:spPr>
          <a:xfrm>
            <a:off x="680321" y="753228"/>
            <a:ext cx="9613861" cy="1080938"/>
          </a:xfrm>
          <a:prstGeom prst="rect">
            <a:avLst/>
          </a:prstGeom>
        </p:spPr>
        <p:txBody>
          <a:bodyPr vert="horz" lIns="91440" tIns="45720" rIns="91440" bIns="45720" rtlCol="0" anchor="ctr">
            <a:normAutofit/>
          </a:bodyPr>
          <a:lstStyle/>
          <a:p>
            <a:r>
              <a:rPr lang="es-ES" smtClean="0"/>
              <a:t>Haga clic para modificar el estilo de título del patrón</a:t>
            </a:r>
            <a:endParaRPr lang="en-US" dirty="0"/>
          </a:p>
        </p:txBody>
      </p:sp>
      <p:sp>
        <p:nvSpPr>
          <p:cNvPr id="3" name="Text Placeholder 2"/>
          <p:cNvSpPr>
            <a:spLocks noGrp="1"/>
          </p:cNvSpPr>
          <p:nvPr>
            <p:ph type="body" idx="1"/>
          </p:nvPr>
        </p:nvSpPr>
        <p:spPr>
          <a:xfrm>
            <a:off x="680321" y="2336873"/>
            <a:ext cx="9613861" cy="3599316"/>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n-US" dirty="0"/>
          </a:p>
        </p:txBody>
      </p:sp>
      <p:sp>
        <p:nvSpPr>
          <p:cNvPr id="4" name="Date Placeholder 3"/>
          <p:cNvSpPr>
            <a:spLocks noGrp="1"/>
          </p:cNvSpPr>
          <p:nvPr>
            <p:ph type="dt" sz="half" idx="2"/>
          </p:nvPr>
        </p:nvSpPr>
        <p:spPr>
          <a:xfrm>
            <a:off x="7550981" y="5936187"/>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9D6E9DEC-419B-4CC5-A080-3B06BD5A8291}" type="datetimeFigureOut">
              <a:rPr lang="en-US" dirty="0"/>
              <a:t>7/18/2020</a:t>
            </a:fld>
            <a:endParaRPr lang="en-US" dirty="0"/>
          </a:p>
        </p:txBody>
      </p:sp>
      <p:sp>
        <p:nvSpPr>
          <p:cNvPr id="5" name="Footer Placeholder 4"/>
          <p:cNvSpPr>
            <a:spLocks noGrp="1"/>
          </p:cNvSpPr>
          <p:nvPr>
            <p:ph type="ftr" sz="quarter" idx="3"/>
          </p:nvPr>
        </p:nvSpPr>
        <p:spPr>
          <a:xfrm>
            <a:off x="680321" y="5936188"/>
            <a:ext cx="687066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10729455" y="753227"/>
            <a:ext cx="1154151" cy="1090789"/>
          </a:xfrm>
          <a:prstGeom prst="rect">
            <a:avLst/>
          </a:prstGeom>
        </p:spPr>
        <p:txBody>
          <a:bodyPr vert="horz" lIns="91440" tIns="45720" rIns="91440" bIns="45720" rtlCol="0" anchor="ctr"/>
          <a:lstStyle>
            <a:lvl1pPr algn="l">
              <a:defRPr sz="3600">
                <a:solidFill>
                  <a:schemeClr val="tx1">
                    <a:tint val="75000"/>
                  </a:schemeClr>
                </a:solidFill>
              </a:defRPr>
            </a:lvl1pPr>
          </a:lstStyle>
          <a:p>
            <a:fld id="{6D22F896-40B5-4ADD-8801-0D06FADFA095}" type="slidenum">
              <a:rPr lang="en-US" dirty="0"/>
              <a:pPr/>
              <a:t>‹Nº›</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hf sldNum="0" hdr="0" ftr="0" dt="0"/>
  <p:txStyles>
    <p:titleStyle>
      <a:lvl1pPr algn="l" defTabSz="914400" rtl="0" eaLnBrk="1" latinLnBrk="0" hangingPunct="1">
        <a:lnSpc>
          <a:spcPct val="90000"/>
        </a:lnSpc>
        <a:spcBef>
          <a:spcPct val="0"/>
        </a:spcBef>
        <a:buNone/>
        <a:defRPr sz="36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680322" y="2539156"/>
            <a:ext cx="8144134" cy="1373070"/>
          </a:xfrm>
        </p:spPr>
        <p:txBody>
          <a:bodyPr/>
          <a:lstStyle/>
          <a:p>
            <a:r>
              <a:rPr lang="es-AR" sz="6600" dirty="0" smtClean="0">
                <a:latin typeface="Times New Roman" panose="02020603050405020304" pitchFamily="18" charset="0"/>
                <a:cs typeface="Times New Roman" panose="02020603050405020304" pitchFamily="18" charset="0"/>
              </a:rPr>
              <a:t>Microemprendimiento</a:t>
            </a:r>
            <a:endParaRPr lang="es-AR" sz="6600" dirty="0">
              <a:latin typeface="Times New Roman" panose="02020603050405020304" pitchFamily="18" charset="0"/>
              <a:cs typeface="Times New Roman" panose="02020603050405020304" pitchFamily="18" charset="0"/>
            </a:endParaRPr>
          </a:p>
        </p:txBody>
      </p:sp>
      <p:sp>
        <p:nvSpPr>
          <p:cNvPr id="3" name="Subtítulo 2"/>
          <p:cNvSpPr>
            <a:spLocks noGrp="1"/>
          </p:cNvSpPr>
          <p:nvPr>
            <p:ph type="subTitle" idx="1"/>
          </p:nvPr>
        </p:nvSpPr>
        <p:spPr>
          <a:xfrm>
            <a:off x="680322" y="4374583"/>
            <a:ext cx="8144134" cy="547612"/>
          </a:xfrm>
        </p:spPr>
        <p:txBody>
          <a:bodyPr>
            <a:normAutofit/>
          </a:bodyPr>
          <a:lstStyle/>
          <a:p>
            <a:r>
              <a:rPr lang="es-AR" dirty="0" smtClean="0">
                <a:latin typeface="Times New Roman" panose="02020603050405020304" pitchFamily="18" charset="0"/>
                <a:cs typeface="Times New Roman" panose="02020603050405020304" pitchFamily="18" charset="0"/>
              </a:rPr>
              <a:t>Bianco Maite, Facchin Franco, Fogante Fausto, Martin Tiago y Pared Tamara</a:t>
            </a:r>
            <a:endParaRPr lang="es-A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816100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6000" dirty="0" smtClean="0">
                <a:latin typeface="Times New Roman" panose="02020603050405020304" pitchFamily="18" charset="0"/>
                <a:cs typeface="Times New Roman" panose="02020603050405020304" pitchFamily="18" charset="0"/>
              </a:rPr>
              <a:t>Packaging</a:t>
            </a:r>
            <a:endParaRPr lang="es-AR" sz="6000" dirty="0">
              <a:latin typeface="Times New Roman" panose="02020603050405020304" pitchFamily="18"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680321" y="2807646"/>
            <a:ext cx="5754578" cy="2620388"/>
          </a:xfrm>
          <a:prstGeom prst="rect">
            <a:avLst/>
          </a:prstGeom>
        </p:spPr>
      </p:pic>
      <p:sp>
        <p:nvSpPr>
          <p:cNvPr id="4" name="CuadroTexto 3"/>
          <p:cNvSpPr txBox="1"/>
          <p:nvPr/>
        </p:nvSpPr>
        <p:spPr>
          <a:xfrm>
            <a:off x="6828817" y="2994455"/>
            <a:ext cx="3929974" cy="2246769"/>
          </a:xfrm>
          <a:prstGeom prst="rect">
            <a:avLst/>
          </a:prstGeom>
          <a:noFill/>
        </p:spPr>
        <p:txBody>
          <a:bodyPr wrap="square" rtlCol="0">
            <a:spAutoFit/>
          </a:bodyPr>
          <a:lstStyle/>
          <a:p>
            <a:pPr algn="ctr"/>
            <a:r>
              <a:rPr lang="es-AR" sz="2800" dirty="0" smtClean="0">
                <a:latin typeface="Times New Roman" panose="02020603050405020304" pitchFamily="18" charset="0"/>
                <a:cs typeface="Times New Roman" panose="02020603050405020304" pitchFamily="18" charset="0"/>
              </a:rPr>
              <a:t>El producto se encontrará en una caja a la medida de este. También contará con las instrucciones de uso y el logo de la empresa. </a:t>
            </a:r>
            <a:endParaRPr lang="es-A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499654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6000" dirty="0" smtClean="0">
                <a:latin typeface="Times New Roman" panose="02020603050405020304" pitchFamily="18" charset="0"/>
                <a:cs typeface="Times New Roman" panose="02020603050405020304" pitchFamily="18" charset="0"/>
              </a:rPr>
              <a:t>Perfil del Consumidor</a:t>
            </a:r>
            <a:endParaRPr lang="es-AR" sz="6000" dirty="0">
              <a:latin typeface="Times New Roman" panose="02020603050405020304" pitchFamily="18" charset="0"/>
              <a:cs typeface="Times New Roman" panose="02020603050405020304" pitchFamily="18" charset="0"/>
            </a:endParaRPr>
          </a:p>
        </p:txBody>
      </p:sp>
      <p:sp>
        <p:nvSpPr>
          <p:cNvPr id="5" name="CuadroTexto 4"/>
          <p:cNvSpPr txBox="1"/>
          <p:nvPr/>
        </p:nvSpPr>
        <p:spPr>
          <a:xfrm>
            <a:off x="680321" y="2470825"/>
            <a:ext cx="11167968" cy="3539430"/>
          </a:xfrm>
          <a:prstGeom prst="rect">
            <a:avLst/>
          </a:prstGeom>
          <a:noFill/>
        </p:spPr>
        <p:txBody>
          <a:bodyPr wrap="square" rtlCol="0">
            <a:spAutoFit/>
          </a:bodyPr>
          <a:lstStyle/>
          <a:p>
            <a:pPr marL="457200" indent="-457200">
              <a:buFont typeface="Wingdings" panose="05000000000000000000" pitchFamily="2" charset="2"/>
              <a:buChar char="Ø"/>
            </a:pPr>
            <a:r>
              <a:rPr lang="es-AR" sz="2800" u="sng" dirty="0" smtClean="0">
                <a:latin typeface="Times New Roman" panose="02020603050405020304" pitchFamily="18" charset="0"/>
                <a:cs typeface="Times New Roman" panose="02020603050405020304" pitchFamily="18" charset="0"/>
              </a:rPr>
              <a:t>Mate: </a:t>
            </a:r>
          </a:p>
          <a:p>
            <a:r>
              <a:rPr lang="es-AR" sz="2800" dirty="0" smtClean="0">
                <a:latin typeface="Times New Roman" panose="02020603050405020304" pitchFamily="18" charset="0"/>
                <a:cs typeface="Times New Roman" panose="02020603050405020304" pitchFamily="18" charset="0"/>
              </a:rPr>
              <a:t>Este producto va dirigido a todas las personas que toman mate, y les gusta compartirlo con los demás.</a:t>
            </a:r>
          </a:p>
          <a:p>
            <a:pPr marL="457200" indent="-457200">
              <a:buFont typeface="Wingdings" panose="05000000000000000000" pitchFamily="2" charset="2"/>
              <a:buChar char="Ø"/>
            </a:pPr>
            <a:r>
              <a:rPr lang="es-AR" sz="2800" u="sng" dirty="0" smtClean="0">
                <a:latin typeface="Times New Roman" panose="02020603050405020304" pitchFamily="18" charset="0"/>
                <a:cs typeface="Times New Roman" panose="02020603050405020304" pitchFamily="18" charset="0"/>
              </a:rPr>
              <a:t>Mueble:</a:t>
            </a:r>
          </a:p>
          <a:p>
            <a:r>
              <a:rPr lang="es-AR" sz="2800" dirty="0" smtClean="0">
                <a:latin typeface="Times New Roman" panose="02020603050405020304" pitchFamily="18" charset="0"/>
                <a:cs typeface="Times New Roman" panose="02020603050405020304" pitchFamily="18" charset="0"/>
              </a:rPr>
              <a:t>Este producto va dirigido a todas las personas. Nadie queda exceptuado.</a:t>
            </a:r>
          </a:p>
          <a:p>
            <a:pPr marL="457200" indent="-457200">
              <a:buFont typeface="Wingdings" panose="05000000000000000000" pitchFamily="2" charset="2"/>
              <a:buChar char="Ø"/>
            </a:pPr>
            <a:r>
              <a:rPr lang="es-AR" sz="2800" u="sng" dirty="0" smtClean="0">
                <a:latin typeface="Times New Roman" panose="02020603050405020304" pitchFamily="18" charset="0"/>
                <a:cs typeface="Times New Roman" panose="02020603050405020304" pitchFamily="18" charset="0"/>
              </a:rPr>
              <a:t>Alfombra para perros:</a:t>
            </a:r>
          </a:p>
          <a:p>
            <a:r>
              <a:rPr lang="es-AR" sz="2800" dirty="0" smtClean="0">
                <a:latin typeface="Times New Roman" panose="02020603050405020304" pitchFamily="18" charset="0"/>
                <a:cs typeface="Times New Roman" panose="02020603050405020304" pitchFamily="18" charset="0"/>
              </a:rPr>
              <a:t>Este producto va dirigido específicamente a todas aquellas personas que tienen perros.</a:t>
            </a:r>
            <a:endParaRPr lang="es-A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919115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6000" dirty="0" smtClean="0">
                <a:latin typeface="Times New Roman" panose="02020603050405020304" pitchFamily="18" charset="0"/>
                <a:cs typeface="Times New Roman" panose="02020603050405020304" pitchFamily="18" charset="0"/>
              </a:rPr>
              <a:t>Mate: Descripción y Uso</a:t>
            </a:r>
            <a:endParaRPr lang="es-AR" sz="6000" dirty="0">
              <a:latin typeface="Times New Roman" panose="02020603050405020304" pitchFamily="18" charset="0"/>
              <a:cs typeface="Times New Roman" panose="02020603050405020304" pitchFamily="18" charset="0"/>
            </a:endParaRPr>
          </a:p>
        </p:txBody>
      </p:sp>
      <p:sp>
        <p:nvSpPr>
          <p:cNvPr id="3" name="CuadroTexto 2"/>
          <p:cNvSpPr txBox="1"/>
          <p:nvPr/>
        </p:nvSpPr>
        <p:spPr>
          <a:xfrm>
            <a:off x="1917200" y="2783226"/>
            <a:ext cx="7140102" cy="2677656"/>
          </a:xfrm>
          <a:prstGeom prst="rect">
            <a:avLst/>
          </a:prstGeom>
          <a:noFill/>
        </p:spPr>
        <p:txBody>
          <a:bodyPr wrap="square" rtlCol="0">
            <a:spAutoFit/>
          </a:bodyPr>
          <a:lstStyle/>
          <a:p>
            <a:pPr algn="ctr"/>
            <a:r>
              <a:rPr lang="es-AR" sz="2800" dirty="0" smtClean="0">
                <a:latin typeface="Times New Roman" panose="02020603050405020304" pitchFamily="18" charset="0"/>
                <a:cs typeface="Times New Roman" panose="02020603050405020304" pitchFamily="18" charset="0"/>
              </a:rPr>
              <a:t>Este mate no será normal, contará con divisiones internas, dependiendo de la cantidad de personas que estén tomando el mismo. Cada persona tendrá su propia bombilla, la cual se distinguirá ya que las mismas tendrán un color distintivo.</a:t>
            </a:r>
          </a:p>
          <a:p>
            <a:pPr algn="ctr"/>
            <a:r>
              <a:rPr lang="es-AR" sz="2800" dirty="0" smtClean="0">
                <a:latin typeface="Times New Roman" panose="02020603050405020304" pitchFamily="18" charset="0"/>
                <a:cs typeface="Times New Roman" panose="02020603050405020304" pitchFamily="18" charset="0"/>
              </a:rPr>
              <a:t>Su uso será como el de cualquier otro mate.</a:t>
            </a:r>
          </a:p>
        </p:txBody>
      </p:sp>
    </p:spTree>
    <p:extLst>
      <p:ext uri="{BB962C8B-B14F-4D97-AF65-F5344CB8AC3E}">
        <p14:creationId xmlns:p14="http://schemas.microsoft.com/office/powerpoint/2010/main" val="23412136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6000" dirty="0" smtClean="0">
                <a:latin typeface="Times New Roman" panose="02020603050405020304" pitchFamily="18" charset="0"/>
                <a:cs typeface="Times New Roman" panose="02020603050405020304" pitchFamily="18" charset="0"/>
              </a:rPr>
              <a:t>Diseño y Materiales</a:t>
            </a:r>
            <a:endParaRPr lang="es-AR" sz="6000" dirty="0">
              <a:latin typeface="Times New Roman" panose="02020603050405020304" pitchFamily="18"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680321" y="2536995"/>
            <a:ext cx="8126369" cy="3727618"/>
          </a:xfrm>
          <a:prstGeom prst="rect">
            <a:avLst/>
          </a:prstGeom>
        </p:spPr>
      </p:pic>
      <p:sp>
        <p:nvSpPr>
          <p:cNvPr id="4" name="CuadroTexto 3"/>
          <p:cNvSpPr txBox="1"/>
          <p:nvPr/>
        </p:nvSpPr>
        <p:spPr>
          <a:xfrm>
            <a:off x="9146318" y="3708306"/>
            <a:ext cx="2295728" cy="1384995"/>
          </a:xfrm>
          <a:prstGeom prst="rect">
            <a:avLst/>
          </a:prstGeom>
          <a:noFill/>
        </p:spPr>
        <p:txBody>
          <a:bodyPr wrap="square" rtlCol="0">
            <a:spAutoFit/>
          </a:bodyPr>
          <a:lstStyle/>
          <a:p>
            <a:pPr marL="285750" indent="-285750">
              <a:buFont typeface="Wingdings" panose="05000000000000000000" pitchFamily="2" charset="2"/>
              <a:buChar char="Ø"/>
            </a:pPr>
            <a:r>
              <a:rPr lang="es-AR" sz="2800" dirty="0" smtClean="0">
                <a:latin typeface="Times New Roman" panose="02020603050405020304" pitchFamily="18" charset="0"/>
                <a:cs typeface="Times New Roman" panose="02020603050405020304" pitchFamily="18" charset="0"/>
              </a:rPr>
              <a:t>Mate</a:t>
            </a:r>
          </a:p>
          <a:p>
            <a:pPr marL="285750" indent="-285750">
              <a:buFont typeface="Wingdings" panose="05000000000000000000" pitchFamily="2" charset="2"/>
              <a:buChar char="Ø"/>
            </a:pPr>
            <a:r>
              <a:rPr lang="es-AR" sz="2800" dirty="0" smtClean="0">
                <a:latin typeface="Times New Roman" panose="02020603050405020304" pitchFamily="18" charset="0"/>
                <a:cs typeface="Times New Roman" panose="02020603050405020304" pitchFamily="18" charset="0"/>
              </a:rPr>
              <a:t>Bombillas</a:t>
            </a:r>
          </a:p>
          <a:p>
            <a:pPr marL="285750" indent="-285750">
              <a:buFont typeface="Wingdings" panose="05000000000000000000" pitchFamily="2" charset="2"/>
              <a:buChar char="Ø"/>
            </a:pPr>
            <a:r>
              <a:rPr lang="es-AR" sz="2800" dirty="0" smtClean="0">
                <a:latin typeface="Times New Roman" panose="02020603050405020304" pitchFamily="18" charset="0"/>
                <a:cs typeface="Times New Roman" panose="02020603050405020304" pitchFamily="18" charset="0"/>
              </a:rPr>
              <a:t>Madera</a:t>
            </a:r>
            <a:endParaRPr lang="es-A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6272657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6000" dirty="0" smtClean="0">
                <a:latin typeface="Times New Roman" panose="02020603050405020304" pitchFamily="18" charset="0"/>
                <a:cs typeface="Times New Roman" panose="02020603050405020304" pitchFamily="18" charset="0"/>
              </a:rPr>
              <a:t>Packaging</a:t>
            </a:r>
            <a:endParaRPr lang="es-AR" sz="6000" dirty="0">
              <a:latin typeface="Times New Roman" panose="02020603050405020304" pitchFamily="18" charset="0"/>
              <a:cs typeface="Times New Roman" panose="02020603050405020304" pitchFamily="18" charset="0"/>
            </a:endParaRPr>
          </a:p>
        </p:txBody>
      </p:sp>
      <p:pic>
        <p:nvPicPr>
          <p:cNvPr id="3" name="Imagen 2"/>
          <p:cNvPicPr>
            <a:picLocks noChangeAspect="1"/>
          </p:cNvPicPr>
          <p:nvPr/>
        </p:nvPicPr>
        <p:blipFill rotWithShape="1">
          <a:blip r:embed="rId2"/>
          <a:srcRect l="21316"/>
          <a:stretch/>
        </p:blipFill>
        <p:spPr>
          <a:xfrm>
            <a:off x="2723743" y="2241616"/>
            <a:ext cx="2626469" cy="4357939"/>
          </a:xfrm>
          <a:prstGeom prst="rect">
            <a:avLst/>
          </a:prstGeom>
        </p:spPr>
      </p:pic>
      <p:sp>
        <p:nvSpPr>
          <p:cNvPr id="4" name="CuadroTexto 3"/>
          <p:cNvSpPr txBox="1"/>
          <p:nvPr/>
        </p:nvSpPr>
        <p:spPr>
          <a:xfrm>
            <a:off x="5914417" y="2866313"/>
            <a:ext cx="4379765" cy="3108543"/>
          </a:xfrm>
          <a:prstGeom prst="rect">
            <a:avLst/>
          </a:prstGeom>
          <a:noFill/>
        </p:spPr>
        <p:txBody>
          <a:bodyPr wrap="square" rtlCol="0">
            <a:spAutoFit/>
          </a:bodyPr>
          <a:lstStyle/>
          <a:p>
            <a:pPr algn="ctr"/>
            <a:r>
              <a:rPr lang="es-AR" sz="2800" dirty="0" smtClean="0">
                <a:latin typeface="Times New Roman" panose="02020603050405020304" pitchFamily="18" charset="0"/>
                <a:cs typeface="Times New Roman" panose="02020603050405020304" pitchFamily="18" charset="0"/>
              </a:rPr>
              <a:t>Este será un bolsa de tela, hecha a la medida del mate. Contará con dos manija para poder transportarla fácilmente y en la parte delantera tendrá el logo de la empresa.</a:t>
            </a:r>
            <a:endParaRPr lang="es-A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48740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6000" dirty="0" smtClean="0">
                <a:latin typeface="Times New Roman" panose="02020603050405020304" pitchFamily="18" charset="0"/>
                <a:cs typeface="Times New Roman" panose="02020603050405020304" pitchFamily="18" charset="0"/>
              </a:rPr>
              <a:t>Mueble: Descripción y Uso</a:t>
            </a:r>
            <a:endParaRPr lang="es-AR" sz="6000" dirty="0">
              <a:latin typeface="Times New Roman" panose="02020603050405020304" pitchFamily="18" charset="0"/>
              <a:cs typeface="Times New Roman" panose="02020603050405020304" pitchFamily="18" charset="0"/>
            </a:endParaRPr>
          </a:p>
        </p:txBody>
      </p:sp>
      <p:sp>
        <p:nvSpPr>
          <p:cNvPr id="4" name="CuadroTexto 3"/>
          <p:cNvSpPr txBox="1"/>
          <p:nvPr/>
        </p:nvSpPr>
        <p:spPr>
          <a:xfrm>
            <a:off x="1169638" y="2782111"/>
            <a:ext cx="9124544" cy="3108543"/>
          </a:xfrm>
          <a:prstGeom prst="rect">
            <a:avLst/>
          </a:prstGeom>
          <a:noFill/>
        </p:spPr>
        <p:txBody>
          <a:bodyPr wrap="square" rtlCol="0">
            <a:spAutoFit/>
          </a:bodyPr>
          <a:lstStyle/>
          <a:p>
            <a:pPr algn="ctr"/>
            <a:r>
              <a:rPr lang="es-AR" sz="2800" dirty="0" smtClean="0">
                <a:latin typeface="Times New Roman" panose="02020603050405020304" pitchFamily="18" charset="0"/>
                <a:cs typeface="Times New Roman" panose="02020603050405020304" pitchFamily="18" charset="0"/>
              </a:rPr>
              <a:t>Este mueble contará con divisiones en la parte superior, cada una corresponderá a una persona de la casa; en esa parte se colocarán los barbijos, mascaras, alcohol en gel, rociador, etc.</a:t>
            </a:r>
          </a:p>
          <a:p>
            <a:pPr algn="ctr"/>
            <a:r>
              <a:rPr lang="es-AR" sz="2800" dirty="0" smtClean="0">
                <a:latin typeface="Times New Roman" panose="02020603050405020304" pitchFamily="18" charset="0"/>
                <a:cs typeface="Times New Roman" panose="02020603050405020304" pitchFamily="18" charset="0"/>
              </a:rPr>
              <a:t>Unido a eso en la parte de abajo tendrá colocado ganchos para colgar ropa; </a:t>
            </a:r>
            <a:r>
              <a:rPr lang="es-AR" sz="2800" dirty="0">
                <a:latin typeface="Times New Roman" panose="02020603050405020304" pitchFamily="18" charset="0"/>
                <a:cs typeface="Times New Roman" panose="02020603050405020304" pitchFamily="18" charset="0"/>
              </a:rPr>
              <a:t>y</a:t>
            </a:r>
            <a:r>
              <a:rPr lang="es-AR" sz="2800" dirty="0" smtClean="0">
                <a:latin typeface="Times New Roman" panose="02020603050405020304" pitchFamily="18" charset="0"/>
                <a:cs typeface="Times New Roman" panose="02020603050405020304" pitchFamily="18" charset="0"/>
              </a:rPr>
              <a:t> por ultimo en la parte de abajo habrá un zapatero para dejar las zapatillas (la ropa y las zapatillas se dejarán ahí, cuando alguien ingresa a la casa).</a:t>
            </a:r>
            <a:endParaRPr lang="es-A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41171638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6000" dirty="0" smtClean="0">
                <a:latin typeface="Times New Roman" panose="02020603050405020304" pitchFamily="18" charset="0"/>
                <a:cs typeface="Times New Roman" panose="02020603050405020304" pitchFamily="18" charset="0"/>
              </a:rPr>
              <a:t>Diseño y Materiales</a:t>
            </a:r>
            <a:endParaRPr lang="es-AR" sz="6000" dirty="0">
              <a:latin typeface="Times New Roman" panose="02020603050405020304" pitchFamily="18"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1766482" y="2143531"/>
            <a:ext cx="4962525" cy="4438650"/>
          </a:xfrm>
          <a:prstGeom prst="rect">
            <a:avLst/>
          </a:prstGeom>
        </p:spPr>
      </p:pic>
      <p:sp>
        <p:nvSpPr>
          <p:cNvPr id="4" name="CuadroTexto 3"/>
          <p:cNvSpPr txBox="1"/>
          <p:nvPr/>
        </p:nvSpPr>
        <p:spPr>
          <a:xfrm>
            <a:off x="7237379" y="3239471"/>
            <a:ext cx="2803884" cy="2246769"/>
          </a:xfrm>
          <a:prstGeom prst="rect">
            <a:avLst/>
          </a:prstGeom>
          <a:noFill/>
        </p:spPr>
        <p:txBody>
          <a:bodyPr wrap="square" rtlCol="0">
            <a:spAutoFit/>
          </a:bodyPr>
          <a:lstStyle/>
          <a:p>
            <a:pPr marL="285750" indent="-285750">
              <a:buFont typeface="Wingdings" panose="05000000000000000000" pitchFamily="2" charset="2"/>
              <a:buChar char="Ø"/>
            </a:pPr>
            <a:r>
              <a:rPr lang="es-AR" sz="2800" dirty="0" smtClean="0">
                <a:latin typeface="Times New Roman" panose="02020603050405020304" pitchFamily="18" charset="0"/>
                <a:cs typeface="Times New Roman" panose="02020603050405020304" pitchFamily="18" charset="0"/>
              </a:rPr>
              <a:t>Madera</a:t>
            </a:r>
          </a:p>
          <a:p>
            <a:pPr marL="285750" indent="-285750">
              <a:buFont typeface="Wingdings" panose="05000000000000000000" pitchFamily="2" charset="2"/>
              <a:buChar char="Ø"/>
            </a:pPr>
            <a:r>
              <a:rPr lang="es-AR" sz="2800" dirty="0" smtClean="0">
                <a:latin typeface="Times New Roman" panose="02020603050405020304" pitchFamily="18" charset="0"/>
                <a:cs typeface="Times New Roman" panose="02020603050405020304" pitchFamily="18" charset="0"/>
              </a:rPr>
              <a:t>Tornillos</a:t>
            </a:r>
          </a:p>
          <a:p>
            <a:pPr marL="285750" indent="-285750">
              <a:buFont typeface="Wingdings" panose="05000000000000000000" pitchFamily="2" charset="2"/>
              <a:buChar char="Ø"/>
            </a:pPr>
            <a:r>
              <a:rPr lang="es-AR" sz="2800" dirty="0" smtClean="0">
                <a:latin typeface="Times New Roman" panose="02020603050405020304" pitchFamily="18" charset="0"/>
                <a:cs typeface="Times New Roman" panose="02020603050405020304" pitchFamily="18" charset="0"/>
              </a:rPr>
              <a:t>Tarugos</a:t>
            </a:r>
          </a:p>
          <a:p>
            <a:pPr marL="285750" indent="-285750">
              <a:buFont typeface="Wingdings" panose="05000000000000000000" pitchFamily="2" charset="2"/>
              <a:buChar char="Ø"/>
            </a:pPr>
            <a:r>
              <a:rPr lang="es-AR" sz="2800" dirty="0" smtClean="0">
                <a:latin typeface="Times New Roman" panose="02020603050405020304" pitchFamily="18" charset="0"/>
                <a:cs typeface="Times New Roman" panose="02020603050405020304" pitchFamily="18" charset="0"/>
              </a:rPr>
              <a:t>Ángulos</a:t>
            </a:r>
          </a:p>
          <a:p>
            <a:pPr marL="285750" indent="-285750">
              <a:buFont typeface="Wingdings" panose="05000000000000000000" pitchFamily="2" charset="2"/>
              <a:buChar char="Ø"/>
            </a:pPr>
            <a:r>
              <a:rPr lang="es-AR" sz="2800" dirty="0" smtClean="0">
                <a:latin typeface="Times New Roman" panose="02020603050405020304" pitchFamily="18" charset="0"/>
                <a:cs typeface="Times New Roman" panose="02020603050405020304" pitchFamily="18" charset="0"/>
              </a:rPr>
              <a:t>Barniz</a:t>
            </a:r>
            <a:endParaRPr lang="es-A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523991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6000" dirty="0" smtClean="0">
                <a:latin typeface="Times New Roman" panose="02020603050405020304" pitchFamily="18" charset="0"/>
                <a:cs typeface="Times New Roman" panose="02020603050405020304" pitchFamily="18" charset="0"/>
              </a:rPr>
              <a:t>Packaging</a:t>
            </a:r>
            <a:endParaRPr lang="es-AR" sz="6000" dirty="0">
              <a:latin typeface="Times New Roman" panose="02020603050405020304" pitchFamily="18"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2030579" y="2277689"/>
            <a:ext cx="3456672" cy="4200931"/>
          </a:xfrm>
          <a:prstGeom prst="rect">
            <a:avLst/>
          </a:prstGeom>
        </p:spPr>
      </p:pic>
      <p:sp>
        <p:nvSpPr>
          <p:cNvPr id="4" name="CuadroTexto 3"/>
          <p:cNvSpPr txBox="1"/>
          <p:nvPr/>
        </p:nvSpPr>
        <p:spPr>
          <a:xfrm>
            <a:off x="5856051" y="3112851"/>
            <a:ext cx="4027251" cy="2246769"/>
          </a:xfrm>
          <a:prstGeom prst="rect">
            <a:avLst/>
          </a:prstGeom>
          <a:noFill/>
        </p:spPr>
        <p:txBody>
          <a:bodyPr wrap="square" rtlCol="0">
            <a:spAutoFit/>
          </a:bodyPr>
          <a:lstStyle/>
          <a:p>
            <a:pPr algn="ctr"/>
            <a:r>
              <a:rPr lang="es-AR" sz="2800" dirty="0" smtClean="0">
                <a:latin typeface="Times New Roman" panose="02020603050405020304" pitchFamily="18" charset="0"/>
                <a:cs typeface="Times New Roman" panose="02020603050405020304" pitchFamily="18" charset="0"/>
              </a:rPr>
              <a:t>Para la protección del mueble, este será envuelto en papel film. Y tendrá incluido un sticker del logo de la empresa.</a:t>
            </a:r>
            <a:endParaRPr lang="es-A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9107033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65889" y="753228"/>
            <a:ext cx="11926111" cy="1080938"/>
          </a:xfrm>
        </p:spPr>
        <p:txBody>
          <a:bodyPr>
            <a:noAutofit/>
          </a:bodyPr>
          <a:lstStyle/>
          <a:p>
            <a:r>
              <a:rPr lang="es-AR" sz="4800" dirty="0" smtClean="0">
                <a:latin typeface="Times New Roman" panose="02020603050405020304" pitchFamily="18" charset="0"/>
                <a:cs typeface="Times New Roman" panose="02020603050405020304" pitchFamily="18" charset="0"/>
              </a:rPr>
              <a:t>Alfombra para perros: Descripción y Uso</a:t>
            </a:r>
            <a:endParaRPr lang="es-AR" sz="4800" dirty="0">
              <a:latin typeface="Times New Roman" panose="02020603050405020304" pitchFamily="18" charset="0"/>
              <a:cs typeface="Times New Roman" panose="02020603050405020304" pitchFamily="18" charset="0"/>
            </a:endParaRPr>
          </a:p>
        </p:txBody>
      </p:sp>
      <p:sp>
        <p:nvSpPr>
          <p:cNvPr id="3" name="CuadroTexto 2"/>
          <p:cNvSpPr txBox="1"/>
          <p:nvPr/>
        </p:nvSpPr>
        <p:spPr>
          <a:xfrm>
            <a:off x="2532433" y="2684833"/>
            <a:ext cx="6147881" cy="2677656"/>
          </a:xfrm>
          <a:prstGeom prst="rect">
            <a:avLst/>
          </a:prstGeom>
          <a:noFill/>
        </p:spPr>
        <p:txBody>
          <a:bodyPr wrap="square" rtlCol="0">
            <a:spAutoFit/>
          </a:bodyPr>
          <a:lstStyle/>
          <a:p>
            <a:pPr algn="ctr"/>
            <a:r>
              <a:rPr lang="es-AR" sz="2800" dirty="0" smtClean="0">
                <a:latin typeface="Times New Roman" panose="02020603050405020304" pitchFamily="18" charset="0"/>
                <a:cs typeface="Times New Roman" panose="02020603050405020304" pitchFamily="18" charset="0"/>
              </a:rPr>
              <a:t>Ese tipo de alfombra se utilizará cuando los perros ingresen a la casa luego de un paseo. Esta alfombra poseerá un limpiador, lo cual hará que cuando el perro entre, al pisarla se limpie automáticamente las patas.</a:t>
            </a:r>
            <a:endParaRPr lang="es-AR" sz="28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305361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p:txBody>
          <a:bodyPr>
            <a:normAutofit/>
          </a:bodyPr>
          <a:lstStyle/>
          <a:p>
            <a:r>
              <a:rPr lang="es-AR" sz="6000" dirty="0" smtClean="0">
                <a:latin typeface="Times New Roman" panose="02020603050405020304" pitchFamily="18" charset="0"/>
                <a:cs typeface="Times New Roman" panose="02020603050405020304" pitchFamily="18" charset="0"/>
              </a:rPr>
              <a:t>Diseño y Materiales</a:t>
            </a:r>
            <a:endParaRPr lang="es-AR" sz="6000" dirty="0">
              <a:latin typeface="Times New Roman" panose="02020603050405020304" pitchFamily="18" charset="0"/>
              <a:cs typeface="Times New Roman" panose="02020603050405020304" pitchFamily="18" charset="0"/>
            </a:endParaRPr>
          </a:p>
        </p:txBody>
      </p:sp>
      <p:pic>
        <p:nvPicPr>
          <p:cNvPr id="3" name="Imagen 2"/>
          <p:cNvPicPr>
            <a:picLocks noChangeAspect="1"/>
          </p:cNvPicPr>
          <p:nvPr/>
        </p:nvPicPr>
        <p:blipFill>
          <a:blip r:embed="rId2"/>
          <a:stretch>
            <a:fillRect/>
          </a:stretch>
        </p:blipFill>
        <p:spPr>
          <a:xfrm>
            <a:off x="233808" y="2709656"/>
            <a:ext cx="7581766" cy="3263126"/>
          </a:xfrm>
          <a:prstGeom prst="rect">
            <a:avLst/>
          </a:prstGeom>
        </p:spPr>
      </p:pic>
      <p:sp>
        <p:nvSpPr>
          <p:cNvPr id="4" name="CuadroTexto 3"/>
          <p:cNvSpPr txBox="1"/>
          <p:nvPr/>
        </p:nvSpPr>
        <p:spPr>
          <a:xfrm>
            <a:off x="7976680" y="3294778"/>
            <a:ext cx="3728937" cy="2092881"/>
          </a:xfrm>
          <a:prstGeom prst="rect">
            <a:avLst/>
          </a:prstGeom>
          <a:noFill/>
        </p:spPr>
        <p:txBody>
          <a:bodyPr wrap="square" rtlCol="0">
            <a:spAutoFit/>
          </a:bodyPr>
          <a:lstStyle/>
          <a:p>
            <a:pPr marL="285750" indent="-285750">
              <a:buFont typeface="Wingdings" panose="05000000000000000000" pitchFamily="2" charset="2"/>
              <a:buChar char="Ø"/>
            </a:pPr>
            <a:r>
              <a:rPr lang="es-AR" sz="2800" dirty="0" smtClean="0">
                <a:latin typeface="Times New Roman" panose="02020603050405020304" pitchFamily="18" charset="0"/>
                <a:cs typeface="Times New Roman" panose="02020603050405020304" pitchFamily="18" charset="0"/>
              </a:rPr>
              <a:t>Recipiente de plástico</a:t>
            </a:r>
          </a:p>
          <a:p>
            <a:pPr marL="285750" indent="-285750">
              <a:buFont typeface="Wingdings" panose="05000000000000000000" pitchFamily="2" charset="2"/>
              <a:buChar char="Ø"/>
            </a:pPr>
            <a:r>
              <a:rPr lang="es-AR" sz="2800" dirty="0" smtClean="0">
                <a:latin typeface="Times New Roman" panose="02020603050405020304" pitchFamily="18" charset="0"/>
                <a:cs typeface="Times New Roman" panose="02020603050405020304" pitchFamily="18" charset="0"/>
              </a:rPr>
              <a:t>Esponjas</a:t>
            </a:r>
          </a:p>
          <a:p>
            <a:pPr marL="285750" indent="-285750">
              <a:buFont typeface="Wingdings" panose="05000000000000000000" pitchFamily="2" charset="2"/>
              <a:buChar char="Ø"/>
            </a:pPr>
            <a:r>
              <a:rPr lang="es-AR" sz="2800" dirty="0" smtClean="0">
                <a:latin typeface="Times New Roman" panose="02020603050405020304" pitchFamily="18" charset="0"/>
                <a:cs typeface="Times New Roman" panose="02020603050405020304" pitchFamily="18" charset="0"/>
              </a:rPr>
              <a:t>Pasto sintético</a:t>
            </a:r>
          </a:p>
          <a:p>
            <a:pPr marL="285750" indent="-285750">
              <a:buFont typeface="Wingdings" panose="05000000000000000000" pitchFamily="2" charset="2"/>
              <a:buChar char="Ø"/>
            </a:pPr>
            <a:r>
              <a:rPr lang="es-AR" sz="2800" dirty="0" smtClean="0">
                <a:latin typeface="Times New Roman" panose="02020603050405020304" pitchFamily="18" charset="0"/>
                <a:cs typeface="Times New Roman" panose="02020603050405020304" pitchFamily="18" charset="0"/>
              </a:rPr>
              <a:t>Desinfectante</a:t>
            </a:r>
          </a:p>
          <a:p>
            <a:pPr marL="285750" indent="-285750">
              <a:buFont typeface="Wingdings" panose="05000000000000000000" pitchFamily="2" charset="2"/>
              <a:buChar char="Ø"/>
            </a:pPr>
            <a:endParaRPr lang="es-AR" dirty="0" smtClean="0"/>
          </a:p>
        </p:txBody>
      </p:sp>
    </p:spTree>
    <p:extLst>
      <p:ext uri="{BB962C8B-B14F-4D97-AF65-F5344CB8AC3E}">
        <p14:creationId xmlns:p14="http://schemas.microsoft.com/office/powerpoint/2010/main" val="3459948816"/>
      </p:ext>
    </p:extLst>
  </p:cSld>
  <p:clrMapOvr>
    <a:masterClrMapping/>
  </p:clrMapOvr>
</p:sld>
</file>

<file path=ppt/theme/theme1.xml><?xml version="1.0" encoding="utf-8"?>
<a:theme xmlns:a="http://schemas.openxmlformats.org/drawingml/2006/main" name="Berlín">
  <a:themeElements>
    <a:clrScheme name="Berlin">
      <a:dk1>
        <a:sysClr val="windowText" lastClr="000000"/>
      </a:dk1>
      <a:lt1>
        <a:sysClr val="window" lastClr="FFFFFF"/>
      </a:lt1>
      <a:dk2>
        <a:srgbClr val="9D360E"/>
      </a:dk2>
      <a:lt2>
        <a:srgbClr val="E7E6E6"/>
      </a:lt2>
      <a:accent1>
        <a:srgbClr val="F09415"/>
      </a:accent1>
      <a:accent2>
        <a:srgbClr val="C1B56B"/>
      </a:accent2>
      <a:accent3>
        <a:srgbClr val="4BAF73"/>
      </a:accent3>
      <a:accent4>
        <a:srgbClr val="5AA6C0"/>
      </a:accent4>
      <a:accent5>
        <a:srgbClr val="D17DF9"/>
      </a:accent5>
      <a:accent6>
        <a:srgbClr val="FA7E5C"/>
      </a:accent6>
      <a:hlink>
        <a:srgbClr val="FFAE3E"/>
      </a:hlink>
      <a:folHlink>
        <a:srgbClr val="FCC77E"/>
      </a:folHlink>
    </a:clrScheme>
    <a:fontScheme name="Berlin">
      <a:majorFont>
        <a:latin typeface="Trebuchet MS" panose="020B0603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rebuchet MS" panose="020B0603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Berlin">
      <a:fillStyleLst>
        <a:solidFill>
          <a:schemeClr val="phClr"/>
        </a:solidFill>
        <a:gradFill rotWithShape="1">
          <a:gsLst>
            <a:gs pos="0">
              <a:schemeClr val="phClr">
                <a:tint val="60000"/>
                <a:satMod val="100000"/>
                <a:lumMod val="110000"/>
              </a:schemeClr>
            </a:gs>
            <a:gs pos="100000">
              <a:schemeClr val="phClr">
                <a:tint val="70000"/>
                <a:satMod val="100000"/>
                <a:lumMod val="100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6000"/>
                <a:shade val="100000"/>
                <a:hueMod val="270000"/>
                <a:satMod val="200000"/>
                <a:lumMod val="128000"/>
              </a:schemeClr>
            </a:gs>
            <a:gs pos="50000">
              <a:schemeClr val="phClr">
                <a:shade val="100000"/>
                <a:hueMod val="100000"/>
                <a:satMod val="110000"/>
                <a:lumMod val="130000"/>
              </a:schemeClr>
            </a:gs>
            <a:gs pos="100000">
              <a:schemeClr val="phClr">
                <a:shade val="78000"/>
                <a:hueMod val="44000"/>
                <a:satMod val="200000"/>
                <a:lumMod val="69000"/>
              </a:schemeClr>
            </a:gs>
          </a:gsLst>
          <a:lin ang="2520000" scaled="0"/>
        </a:gradFill>
      </a:bgFillStyleLst>
    </a:fmtScheme>
  </a:themeElements>
  <a:objectDefaults/>
  <a:extraClrSchemeLst/>
  <a:extLst>
    <a:ext uri="{05A4C25C-085E-4340-85A3-A5531E510DB2}">
      <thm15:themeFamily xmlns:thm15="http://schemas.microsoft.com/office/thememl/2012/main" name="Berlin" id="{7B5DBA9E-B069-418E-9360-A61BDD0615A4}" vid="{C0CBE056-4EF4-4D92-969E-947779DA7AAA}"/>
    </a:ext>
  </a:extLst>
</a:theme>
</file>

<file path=docProps/app.xml><?xml version="1.0" encoding="utf-8"?>
<Properties xmlns="http://schemas.openxmlformats.org/officeDocument/2006/extended-properties" xmlns:vt="http://schemas.openxmlformats.org/officeDocument/2006/docPropsVTypes">
  <Template>Berlín</Template>
  <TotalTime>78</TotalTime>
  <Words>380</Words>
  <Application>Microsoft Office PowerPoint</Application>
  <PresentationFormat>Panorámica</PresentationFormat>
  <Paragraphs>38</Paragraphs>
  <Slides>11</Slides>
  <Notes>0</Notes>
  <HiddenSlides>0</HiddenSlides>
  <MMClips>0</MMClips>
  <ScaleCrop>false</ScaleCrop>
  <HeadingPairs>
    <vt:vector size="6" baseType="variant">
      <vt:variant>
        <vt:lpstr>Fuentes usadas</vt:lpstr>
      </vt:variant>
      <vt:variant>
        <vt:i4>4</vt:i4>
      </vt:variant>
      <vt:variant>
        <vt:lpstr>Tema</vt:lpstr>
      </vt:variant>
      <vt:variant>
        <vt:i4>1</vt:i4>
      </vt:variant>
      <vt:variant>
        <vt:lpstr>Títulos de diapositiva</vt:lpstr>
      </vt:variant>
      <vt:variant>
        <vt:i4>11</vt:i4>
      </vt:variant>
    </vt:vector>
  </HeadingPairs>
  <TitlesOfParts>
    <vt:vector size="16" baseType="lpstr">
      <vt:lpstr>Arial</vt:lpstr>
      <vt:lpstr>Times New Roman</vt:lpstr>
      <vt:lpstr>Trebuchet MS</vt:lpstr>
      <vt:lpstr>Wingdings</vt:lpstr>
      <vt:lpstr>Berlín</vt:lpstr>
      <vt:lpstr>Microemprendimiento</vt:lpstr>
      <vt:lpstr>Mate: Descripción y Uso</vt:lpstr>
      <vt:lpstr>Diseño y Materiales</vt:lpstr>
      <vt:lpstr>Packaging</vt:lpstr>
      <vt:lpstr>Mueble: Descripción y Uso</vt:lpstr>
      <vt:lpstr>Diseño y Materiales</vt:lpstr>
      <vt:lpstr>Packaging</vt:lpstr>
      <vt:lpstr>Alfombra para perros: Descripción y Uso</vt:lpstr>
      <vt:lpstr>Diseño y Materiales</vt:lpstr>
      <vt:lpstr>Packaging</vt:lpstr>
      <vt:lpstr>Perfil del Consumidor</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Microemprendimiento</dc:title>
  <dc:creator>noeliaaramo@gmail.com</dc:creator>
  <cp:lastModifiedBy>noeliaaramo@gmail.com</cp:lastModifiedBy>
  <cp:revision>12</cp:revision>
  <dcterms:created xsi:type="dcterms:W3CDTF">2020-07-07T14:07:00Z</dcterms:created>
  <dcterms:modified xsi:type="dcterms:W3CDTF">2020-07-18T14:59:20Z</dcterms:modified>
</cp:coreProperties>
</file>