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8FD18-C235-439F-9151-87B235DEE9D7}" v="16" dt="2020-11-16T20:50:22.964"/>
    <p1510:client id="{6C081220-3660-491A-A7B6-01DF6FE14742}" v="414" dt="2020-11-16T20:47:19.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0" autoAdjust="0"/>
    <p:restoredTop sz="94660"/>
  </p:normalViewPr>
  <p:slideViewPr>
    <p:cSldViewPr snapToGrid="0">
      <p:cViewPr varScale="1">
        <p:scale>
          <a:sx n="73" d="100"/>
          <a:sy n="73" d="100"/>
        </p:scale>
        <p:origin x="72"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soto" userId="e87d38e9b5229c25" providerId="Windows Live" clId="Web-{6C081220-3660-491A-A7B6-01DF6FE14742}"/>
    <pc:docChg chg="addSld delSld modSld addMainMaster delMainMaster">
      <pc:chgData name="alan soto" userId="e87d38e9b5229c25" providerId="Windows Live" clId="Web-{6C081220-3660-491A-A7B6-01DF6FE14742}" dt="2020-11-16T20:47:19.936" v="417" actId="20577"/>
      <pc:docMkLst>
        <pc:docMk/>
      </pc:docMkLst>
      <pc:sldChg chg="addSp delSp modSp mod modTransition setBg modClrScheme setClrOvrMap delDesignElem modShow chgLayout">
        <pc:chgData name="alan soto" userId="e87d38e9b5229c25" providerId="Windows Live" clId="Web-{6C081220-3660-491A-A7B6-01DF6FE14742}" dt="2020-11-16T20:43:57.367" v="353" actId="20577"/>
        <pc:sldMkLst>
          <pc:docMk/>
          <pc:sldMk cId="2406273178" sldId="256"/>
        </pc:sldMkLst>
        <pc:spChg chg="mod ord">
          <ac:chgData name="alan soto" userId="e87d38e9b5229c25" providerId="Windows Live" clId="Web-{6C081220-3660-491A-A7B6-01DF6FE14742}" dt="2020-11-16T20:43:19.023" v="348"/>
          <ac:spMkLst>
            <pc:docMk/>
            <pc:sldMk cId="2406273178" sldId="256"/>
            <ac:spMk id="2" creationId="{00000000-0000-0000-0000-000000000000}"/>
          </ac:spMkLst>
        </pc:spChg>
        <pc:spChg chg="mod ord">
          <ac:chgData name="alan soto" userId="e87d38e9b5229c25" providerId="Windows Live" clId="Web-{6C081220-3660-491A-A7B6-01DF6FE14742}" dt="2020-11-16T20:43:57.367" v="353" actId="20577"/>
          <ac:spMkLst>
            <pc:docMk/>
            <pc:sldMk cId="2406273178" sldId="256"/>
            <ac:spMk id="3" creationId="{00000000-0000-0000-0000-000000000000}"/>
          </ac:spMkLst>
        </pc:spChg>
        <pc:spChg chg="add">
          <ac:chgData name="alan soto" userId="e87d38e9b5229c25" providerId="Windows Live" clId="Web-{6C081220-3660-491A-A7B6-01DF6FE14742}" dt="2020-11-16T20:43:19.023" v="348"/>
          <ac:spMkLst>
            <pc:docMk/>
            <pc:sldMk cId="2406273178" sldId="256"/>
            <ac:spMk id="5" creationId="{4609862E-48F9-45AC-8D44-67A0268A7935}"/>
          </ac:spMkLst>
        </pc:spChg>
        <pc:spChg chg="add del">
          <ac:chgData name="alan soto" userId="e87d38e9b5229c25" providerId="Windows Live" clId="Web-{6C081220-3660-491A-A7B6-01DF6FE14742}" dt="2020-11-16T20:42:01.021" v="336"/>
          <ac:spMkLst>
            <pc:docMk/>
            <pc:sldMk cId="2406273178" sldId="256"/>
            <ac:spMk id="8" creationId="{5690F3EE-0CD1-4520-B020-4E1DF3141C74}"/>
          </ac:spMkLst>
        </pc:spChg>
        <pc:spChg chg="add del">
          <ac:chgData name="alan soto" userId="e87d38e9b5229c25" providerId="Windows Live" clId="Web-{6C081220-3660-491A-A7B6-01DF6FE14742}" dt="2020-11-16T20:42:01.021" v="336"/>
          <ac:spMkLst>
            <pc:docMk/>
            <pc:sldMk cId="2406273178" sldId="256"/>
            <ac:spMk id="10" creationId="{9EFDE1E9-7FE0-45CA-9DE2-237F77319A9F}"/>
          </ac:spMkLst>
        </pc:spChg>
        <pc:grpChg chg="add">
          <ac:chgData name="alan soto" userId="e87d38e9b5229c25" providerId="Windows Live" clId="Web-{6C081220-3660-491A-A7B6-01DF6FE14742}" dt="2020-11-16T20:43:19.023" v="348"/>
          <ac:grpSpMkLst>
            <pc:docMk/>
            <pc:sldMk cId="2406273178" sldId="256"/>
            <ac:grpSpMk id="6" creationId="{C97986E7-0E3C-4F64-886E-935DDCB83AA7}"/>
          </ac:grpSpMkLst>
        </pc:grpChg>
      </pc:sldChg>
      <pc:sldChg chg="addSp delSp modSp new mod setBg modClrScheme setClrOvrMap chgLayout">
        <pc:chgData name="alan soto" userId="e87d38e9b5229c25" providerId="Windows Live" clId="Web-{6C081220-3660-491A-A7B6-01DF6FE14742}" dt="2020-11-16T20:44:22.743" v="361" actId="20577"/>
        <pc:sldMkLst>
          <pc:docMk/>
          <pc:sldMk cId="2303932637" sldId="257"/>
        </pc:sldMkLst>
        <pc:spChg chg="mod ord">
          <ac:chgData name="alan soto" userId="e87d38e9b5229c25" providerId="Windows Live" clId="Web-{6C081220-3660-491A-A7B6-01DF6FE14742}" dt="2020-11-16T20:42:16.599" v="339"/>
          <ac:spMkLst>
            <pc:docMk/>
            <pc:sldMk cId="2303932637" sldId="257"/>
            <ac:spMk id="2" creationId="{7B79EB52-7FED-41E5-880D-9E27BCDF64D5}"/>
          </ac:spMkLst>
        </pc:spChg>
        <pc:spChg chg="del">
          <ac:chgData name="alan soto" userId="e87d38e9b5229c25" providerId="Windows Live" clId="Web-{6C081220-3660-491A-A7B6-01DF6FE14742}" dt="2020-11-16T20:27:08.371" v="159"/>
          <ac:spMkLst>
            <pc:docMk/>
            <pc:sldMk cId="2303932637" sldId="257"/>
            <ac:spMk id="3" creationId="{80BCBDC0-C1D1-4DBB-BE3F-C7F9B625F1CC}"/>
          </ac:spMkLst>
        </pc:spChg>
        <pc:spChg chg="mod ord">
          <ac:chgData name="alan soto" userId="e87d38e9b5229c25" providerId="Windows Live" clId="Web-{6C081220-3660-491A-A7B6-01DF6FE14742}" dt="2020-11-16T20:44:22.743" v="361" actId="20577"/>
          <ac:spMkLst>
            <pc:docMk/>
            <pc:sldMk cId="2303932637" sldId="257"/>
            <ac:spMk id="4" creationId="{B8ECF25E-A85D-4D79-BF9E-5F2D3FD53913}"/>
          </ac:spMkLst>
        </pc:spChg>
        <pc:spChg chg="add del">
          <ac:chgData name="alan soto" userId="e87d38e9b5229c25" providerId="Windows Live" clId="Web-{6C081220-3660-491A-A7B6-01DF6FE14742}" dt="2020-11-16T20:29:44.156" v="215"/>
          <ac:spMkLst>
            <pc:docMk/>
            <pc:sldMk cId="2303932637" sldId="257"/>
            <ac:spMk id="10" creationId="{3CD9DF72-87A3-404E-A828-84CBF11A8303}"/>
          </ac:spMkLst>
        </pc:spChg>
        <pc:spChg chg="add del">
          <ac:chgData name="alan soto" userId="e87d38e9b5229c25" providerId="Windows Live" clId="Web-{6C081220-3660-491A-A7B6-01DF6FE14742}" dt="2020-11-16T20:29:40.609" v="210"/>
          <ac:spMkLst>
            <pc:docMk/>
            <pc:sldMk cId="2303932637" sldId="257"/>
            <ac:spMk id="14" creationId="{55D4142C-5077-457F-A6AD-3FECFDB39685}"/>
          </ac:spMkLst>
        </pc:spChg>
        <pc:spChg chg="add del">
          <ac:chgData name="alan soto" userId="e87d38e9b5229c25" providerId="Windows Live" clId="Web-{6C081220-3660-491A-A7B6-01DF6FE14742}" dt="2020-11-16T20:29:40.609" v="210"/>
          <ac:spMkLst>
            <pc:docMk/>
            <pc:sldMk cId="2303932637" sldId="257"/>
            <ac:spMk id="15" creationId="{9AA72BD9-2C5A-4EDC-931F-5AA08EACA0F3}"/>
          </ac:spMkLst>
        </pc:spChg>
        <pc:spChg chg="add del">
          <ac:chgData name="alan soto" userId="e87d38e9b5229c25" providerId="Windows Live" clId="Web-{6C081220-3660-491A-A7B6-01DF6FE14742}" dt="2020-11-16T20:29:40.609" v="210"/>
          <ac:spMkLst>
            <pc:docMk/>
            <pc:sldMk cId="2303932637" sldId="257"/>
            <ac:spMk id="16" creationId="{7A5F0580-5EE9-419F-96EE-B6529EF6E7D0}"/>
          </ac:spMkLst>
        </pc:spChg>
        <pc:spChg chg="add del">
          <ac:chgData name="alan soto" userId="e87d38e9b5229c25" providerId="Windows Live" clId="Web-{6C081220-3660-491A-A7B6-01DF6FE14742}" dt="2020-11-16T20:29:40.609" v="210"/>
          <ac:spMkLst>
            <pc:docMk/>
            <pc:sldMk cId="2303932637" sldId="257"/>
            <ac:spMk id="17" creationId="{DD3981AC-7B61-4947-BCF3-F7AA7FA385B9}"/>
          </ac:spMkLst>
        </pc:spChg>
        <pc:spChg chg="add del">
          <ac:chgData name="alan soto" userId="e87d38e9b5229c25" providerId="Windows Live" clId="Web-{6C081220-3660-491A-A7B6-01DF6FE14742}" dt="2020-11-16T20:29:30.172" v="189"/>
          <ac:spMkLst>
            <pc:docMk/>
            <pc:sldMk cId="2303932637" sldId="257"/>
            <ac:spMk id="19" creationId="{8F23F8A3-8FD7-4779-8323-FDC26BE99889}"/>
          </ac:spMkLst>
        </pc:spChg>
        <pc:spChg chg="add del">
          <ac:chgData name="alan soto" userId="e87d38e9b5229c25" providerId="Windows Live" clId="Web-{6C081220-3660-491A-A7B6-01DF6FE14742}" dt="2020-11-16T20:29:30.172" v="189"/>
          <ac:spMkLst>
            <pc:docMk/>
            <pc:sldMk cId="2303932637" sldId="257"/>
            <ac:spMk id="20" creationId="{F605C4CC-A25C-416F-8333-7CB7DC97D870}"/>
          </ac:spMkLst>
        </pc:spChg>
        <pc:spChg chg="add del">
          <ac:chgData name="alan soto" userId="e87d38e9b5229c25" providerId="Windows Live" clId="Web-{6C081220-3660-491A-A7B6-01DF6FE14742}" dt="2020-11-16T20:29:35.375" v="191"/>
          <ac:spMkLst>
            <pc:docMk/>
            <pc:sldMk cId="2303932637" sldId="257"/>
            <ac:spMk id="21" creationId="{3CD9DF72-87A3-404E-A828-84CBF11A8303}"/>
          </ac:spMkLst>
        </pc:spChg>
        <pc:spChg chg="add del">
          <ac:chgData name="alan soto" userId="e87d38e9b5229c25" providerId="Windows Live" clId="Web-{6C081220-3660-491A-A7B6-01DF6FE14742}" dt="2020-11-16T20:29:25.062" v="187"/>
          <ac:spMkLst>
            <pc:docMk/>
            <pc:sldMk cId="2303932637" sldId="257"/>
            <ac:spMk id="22" creationId="{8FC9BE17-9A7B-462D-AE50-3D8777387304}"/>
          </ac:spMkLst>
        </pc:spChg>
        <pc:spChg chg="add del">
          <ac:chgData name="alan soto" userId="e87d38e9b5229c25" providerId="Windows Live" clId="Web-{6C081220-3660-491A-A7B6-01DF6FE14742}" dt="2020-11-16T20:29:25.062" v="187"/>
          <ac:spMkLst>
            <pc:docMk/>
            <pc:sldMk cId="2303932637" sldId="257"/>
            <ac:spMk id="24" creationId="{3EBE8569-6AEC-4B8C-8D53-2DE337CDBA65}"/>
          </ac:spMkLst>
        </pc:spChg>
        <pc:spChg chg="add del">
          <ac:chgData name="alan soto" userId="e87d38e9b5229c25" providerId="Windows Live" clId="Web-{6C081220-3660-491A-A7B6-01DF6FE14742}" dt="2020-11-16T20:42:16.458" v="338"/>
          <ac:spMkLst>
            <pc:docMk/>
            <pc:sldMk cId="2303932637" sldId="257"/>
            <ac:spMk id="25" creationId="{B9403C7F-76AE-4587-92A2-D4E41EBE68BD}"/>
          </ac:spMkLst>
        </pc:spChg>
        <pc:spChg chg="add del">
          <ac:chgData name="alan soto" userId="e87d38e9b5229c25" providerId="Windows Live" clId="Web-{6C081220-3660-491A-A7B6-01DF6FE14742}" dt="2020-11-16T20:29:25.062" v="187"/>
          <ac:spMkLst>
            <pc:docMk/>
            <pc:sldMk cId="2303932637" sldId="257"/>
            <ac:spMk id="26" creationId="{55D4142C-5077-457F-A6AD-3FECFDB39685}"/>
          </ac:spMkLst>
        </pc:spChg>
        <pc:spChg chg="add del">
          <ac:chgData name="alan soto" userId="e87d38e9b5229c25" providerId="Windows Live" clId="Web-{6C081220-3660-491A-A7B6-01DF6FE14742}" dt="2020-11-16T20:29:25.062" v="187"/>
          <ac:spMkLst>
            <pc:docMk/>
            <pc:sldMk cId="2303932637" sldId="257"/>
            <ac:spMk id="28" creationId="{7A5F0580-5EE9-419F-96EE-B6529EF6E7D0}"/>
          </ac:spMkLst>
        </pc:spChg>
        <pc:spChg chg="add">
          <ac:chgData name="alan soto" userId="e87d38e9b5229c25" providerId="Windows Live" clId="Web-{6C081220-3660-491A-A7B6-01DF6FE14742}" dt="2020-11-16T20:42:16.599" v="339"/>
          <ac:spMkLst>
            <pc:docMk/>
            <pc:sldMk cId="2303932637" sldId="257"/>
            <ac:spMk id="30" creationId="{BADDD09E-8094-4188-9090-C1C7840FE719}"/>
          </ac:spMkLst>
        </pc:spChg>
        <pc:spChg chg="add">
          <ac:chgData name="alan soto" userId="e87d38e9b5229c25" providerId="Windows Live" clId="Web-{6C081220-3660-491A-A7B6-01DF6FE14742}" dt="2020-11-16T20:42:16.599" v="339"/>
          <ac:spMkLst>
            <pc:docMk/>
            <pc:sldMk cId="2303932637" sldId="257"/>
            <ac:spMk id="31" creationId="{C58F6CE0-025D-40A5-AEF1-00954E3F986B}"/>
          </ac:spMkLst>
        </pc:spChg>
        <pc:grpChg chg="add del">
          <ac:chgData name="alan soto" userId="e87d38e9b5229c25" providerId="Windows Live" clId="Web-{6C081220-3660-491A-A7B6-01DF6FE14742}" dt="2020-11-16T20:42:16.458" v="338"/>
          <ac:grpSpMkLst>
            <pc:docMk/>
            <pc:sldMk cId="2303932637" sldId="257"/>
            <ac:grpSpMk id="7" creationId="{8F1EF17D-1B70-428C-8A8A-A2C5B390E1E9}"/>
          </ac:grpSpMkLst>
        </pc:grpChg>
        <pc:grpChg chg="add">
          <ac:chgData name="alan soto" userId="e87d38e9b5229c25" providerId="Windows Live" clId="Web-{6C081220-3660-491A-A7B6-01DF6FE14742}" dt="2020-11-16T20:42:16.599" v="339"/>
          <ac:grpSpMkLst>
            <pc:docMk/>
            <pc:sldMk cId="2303932637" sldId="257"/>
            <ac:grpSpMk id="8" creationId="{8F1EF17D-1B70-428C-8A8A-A2C5B390E1E9}"/>
          </ac:grpSpMkLst>
        </pc:grpChg>
        <pc:grpChg chg="add del">
          <ac:chgData name="alan soto" userId="e87d38e9b5229c25" providerId="Windows Live" clId="Web-{6C081220-3660-491A-A7B6-01DF6FE14742}" dt="2020-11-16T20:42:16.458" v="338"/>
          <ac:grpSpMkLst>
            <pc:docMk/>
            <pc:sldMk cId="2303932637" sldId="257"/>
            <ac:grpSpMk id="27" creationId="{D6C71778-3DDA-4748-AEBB-2A4B75016325}"/>
          </ac:grpSpMkLst>
        </pc:grpChg>
        <pc:grpChg chg="add">
          <ac:chgData name="alan soto" userId="e87d38e9b5229c25" providerId="Windows Live" clId="Web-{6C081220-3660-491A-A7B6-01DF6FE14742}" dt="2020-11-16T20:42:16.599" v="339"/>
          <ac:grpSpMkLst>
            <pc:docMk/>
            <pc:sldMk cId="2303932637" sldId="257"/>
            <ac:grpSpMk id="32" creationId="{D8025A22-9C86-4108-A289-BD5650A8EAEA}"/>
          </ac:grpSpMkLst>
        </pc:grpChg>
        <pc:picChg chg="add mod ord modCrop">
          <ac:chgData name="alan soto" userId="e87d38e9b5229c25" providerId="Windows Live" clId="Web-{6C081220-3660-491A-A7B6-01DF6FE14742}" dt="2020-11-16T20:42:16.599" v="339"/>
          <ac:picMkLst>
            <pc:docMk/>
            <pc:sldMk cId="2303932637" sldId="257"/>
            <ac:picMk id="5" creationId="{D5D94D07-1372-469F-9F71-5CE4DFDF6D63}"/>
          </ac:picMkLst>
        </pc:picChg>
        <pc:picChg chg="add del mod">
          <ac:chgData name="alan soto" userId="e87d38e9b5229c25" providerId="Windows Live" clId="Web-{6C081220-3660-491A-A7B6-01DF6FE14742}" dt="2020-11-16T20:27:19.059" v="161"/>
          <ac:picMkLst>
            <pc:docMk/>
            <pc:sldMk cId="2303932637" sldId="257"/>
            <ac:picMk id="6" creationId="{10F900AC-071D-4490-AB3A-3EC39DC97DEF}"/>
          </ac:picMkLst>
        </pc:picChg>
        <pc:cxnChg chg="add del">
          <ac:chgData name="alan soto" userId="e87d38e9b5229c25" providerId="Windows Live" clId="Web-{6C081220-3660-491A-A7B6-01DF6FE14742}" dt="2020-11-16T20:29:44.156" v="215"/>
          <ac:cxnSpMkLst>
            <pc:docMk/>
            <pc:sldMk cId="2303932637" sldId="257"/>
            <ac:cxnSpMk id="12" creationId="{20E3A342-4D61-4E3F-AF90-1AB42AEB96CC}"/>
          </ac:cxnSpMkLst>
        </pc:cxnChg>
        <pc:cxnChg chg="add del">
          <ac:chgData name="alan soto" userId="e87d38e9b5229c25" providerId="Windows Live" clId="Web-{6C081220-3660-491A-A7B6-01DF6FE14742}" dt="2020-11-16T20:29:35.375" v="191"/>
          <ac:cxnSpMkLst>
            <pc:docMk/>
            <pc:sldMk cId="2303932637" sldId="257"/>
            <ac:cxnSpMk id="23" creationId="{20E3A342-4D61-4E3F-AF90-1AB42AEB96CC}"/>
          </ac:cxnSpMkLst>
        </pc:cxnChg>
      </pc:sldChg>
      <pc:sldChg chg="new del">
        <pc:chgData name="alan soto" userId="e87d38e9b5229c25" providerId="Windows Live" clId="Web-{6C081220-3660-491A-A7B6-01DF6FE14742}" dt="2020-11-16T20:25:31.681" v="141"/>
        <pc:sldMkLst>
          <pc:docMk/>
          <pc:sldMk cId="3998807746" sldId="257"/>
        </pc:sldMkLst>
      </pc:sldChg>
      <pc:sldChg chg="addSp delSp modSp new mod setBg modClrScheme chgLayout">
        <pc:chgData name="alan soto" userId="e87d38e9b5229c25" providerId="Windows Live" clId="Web-{6C081220-3660-491A-A7B6-01DF6FE14742}" dt="2020-11-16T20:44:09.977" v="358" actId="20577"/>
        <pc:sldMkLst>
          <pc:docMk/>
          <pc:sldMk cId="1717709016" sldId="258"/>
        </pc:sldMkLst>
        <pc:spChg chg="mod ord">
          <ac:chgData name="alan soto" userId="e87d38e9b5229c25" providerId="Windows Live" clId="Web-{6C081220-3660-491A-A7B6-01DF6FE14742}" dt="2020-11-16T20:42:26.865" v="340"/>
          <ac:spMkLst>
            <pc:docMk/>
            <pc:sldMk cId="1717709016" sldId="258"/>
            <ac:spMk id="2" creationId="{EDBFAE4A-3F1E-4B52-9136-3DF7C83656C0}"/>
          </ac:spMkLst>
        </pc:spChg>
        <pc:spChg chg="del">
          <ac:chgData name="alan soto" userId="e87d38e9b5229c25" providerId="Windows Live" clId="Web-{6C081220-3660-491A-A7B6-01DF6FE14742}" dt="2020-11-16T20:32:03.363" v="258"/>
          <ac:spMkLst>
            <pc:docMk/>
            <pc:sldMk cId="1717709016" sldId="258"/>
            <ac:spMk id="3" creationId="{16BBA9C1-A241-4238-B7F6-01DC74FCE23E}"/>
          </ac:spMkLst>
        </pc:spChg>
        <pc:spChg chg="mod ord">
          <ac:chgData name="alan soto" userId="e87d38e9b5229c25" providerId="Windows Live" clId="Web-{6C081220-3660-491A-A7B6-01DF6FE14742}" dt="2020-11-16T20:44:09.977" v="358" actId="20577"/>
          <ac:spMkLst>
            <pc:docMk/>
            <pc:sldMk cId="1717709016" sldId="258"/>
            <ac:spMk id="4" creationId="{1F23ED47-E6F9-47AD-ABD8-7FDAD98DC56F}"/>
          </ac:spMkLst>
        </pc:spChg>
        <pc:spChg chg="add">
          <ac:chgData name="alan soto" userId="e87d38e9b5229c25" providerId="Windows Live" clId="Web-{6C081220-3660-491A-A7B6-01DF6FE14742}" dt="2020-11-16T20:42:26.865" v="340"/>
          <ac:spMkLst>
            <pc:docMk/>
            <pc:sldMk cId="1717709016" sldId="258"/>
            <ac:spMk id="17" creationId="{E09CCB3F-DBCE-4964-9E34-8C5DE80EF4B5}"/>
          </ac:spMkLst>
        </pc:spChg>
        <pc:spChg chg="add">
          <ac:chgData name="alan soto" userId="e87d38e9b5229c25" providerId="Windows Live" clId="Web-{6C081220-3660-491A-A7B6-01DF6FE14742}" dt="2020-11-16T20:42:26.865" v="340"/>
          <ac:spMkLst>
            <pc:docMk/>
            <pc:sldMk cId="1717709016" sldId="258"/>
            <ac:spMk id="19" creationId="{1DFF944F-74BA-483A-82C0-64E3AAF4AE98}"/>
          </ac:spMkLst>
        </pc:spChg>
        <pc:grpChg chg="add">
          <ac:chgData name="alan soto" userId="e87d38e9b5229c25" providerId="Windows Live" clId="Web-{6C081220-3660-491A-A7B6-01DF6FE14742}" dt="2020-11-16T20:42:26.865" v="340"/>
          <ac:grpSpMkLst>
            <pc:docMk/>
            <pc:sldMk cId="1717709016" sldId="258"/>
            <ac:grpSpMk id="10" creationId="{8F1EF17D-1B70-428C-8A8A-A2C5B390E1E9}"/>
          </ac:grpSpMkLst>
        </pc:grpChg>
        <pc:grpChg chg="add">
          <ac:chgData name="alan soto" userId="e87d38e9b5229c25" providerId="Windows Live" clId="Web-{6C081220-3660-491A-A7B6-01DF6FE14742}" dt="2020-11-16T20:42:26.865" v="340"/>
          <ac:grpSpMkLst>
            <pc:docMk/>
            <pc:sldMk cId="1717709016" sldId="258"/>
            <ac:grpSpMk id="21" creationId="{A9733A91-F958-4629-801A-3F6F1E09AD64}"/>
          </ac:grpSpMkLst>
        </pc:grpChg>
        <pc:picChg chg="add mod ord modCrop">
          <ac:chgData name="alan soto" userId="e87d38e9b5229c25" providerId="Windows Live" clId="Web-{6C081220-3660-491A-A7B6-01DF6FE14742}" dt="2020-11-16T20:42:26.865" v="340"/>
          <ac:picMkLst>
            <pc:docMk/>
            <pc:sldMk cId="1717709016" sldId="258"/>
            <ac:picMk id="5" creationId="{16111ACF-8FF3-4FD9-834D-C53947C342EA}"/>
          </ac:picMkLst>
        </pc:picChg>
      </pc:sldChg>
      <pc:sldChg chg="addSp delSp modSp new mod setBg modClrScheme chgLayout">
        <pc:chgData name="alan soto" userId="e87d38e9b5229c25" providerId="Windows Live" clId="Web-{6C081220-3660-491A-A7B6-01DF6FE14742}" dt="2020-11-16T20:44:36.290" v="369" actId="14100"/>
        <pc:sldMkLst>
          <pc:docMk/>
          <pc:sldMk cId="3602758547" sldId="259"/>
        </pc:sldMkLst>
        <pc:spChg chg="mod ord">
          <ac:chgData name="alan soto" userId="e87d38e9b5229c25" providerId="Windows Live" clId="Web-{6C081220-3660-491A-A7B6-01DF6FE14742}" dt="2020-11-16T20:42:33.990" v="341"/>
          <ac:spMkLst>
            <pc:docMk/>
            <pc:sldMk cId="3602758547" sldId="259"/>
            <ac:spMk id="2" creationId="{1020481E-58CE-477E-B007-E6BE73961A40}"/>
          </ac:spMkLst>
        </pc:spChg>
        <pc:spChg chg="del mod">
          <ac:chgData name="alan soto" userId="e87d38e9b5229c25" providerId="Windows Live" clId="Web-{6C081220-3660-491A-A7B6-01DF6FE14742}" dt="2020-11-16T20:33:39.741" v="269"/>
          <ac:spMkLst>
            <pc:docMk/>
            <pc:sldMk cId="3602758547" sldId="259"/>
            <ac:spMk id="3" creationId="{587B5A9A-6435-41C8-8556-071F80F61B2A}"/>
          </ac:spMkLst>
        </pc:spChg>
        <pc:spChg chg="mod ord">
          <ac:chgData name="alan soto" userId="e87d38e9b5229c25" providerId="Windows Live" clId="Web-{6C081220-3660-491A-A7B6-01DF6FE14742}" dt="2020-11-16T20:44:36.290" v="369" actId="14100"/>
          <ac:spMkLst>
            <pc:docMk/>
            <pc:sldMk cId="3602758547" sldId="259"/>
            <ac:spMk id="4" creationId="{A1F48282-E7F1-4D03-B4AF-E22863498333}"/>
          </ac:spMkLst>
        </pc:spChg>
        <pc:spChg chg="add">
          <ac:chgData name="alan soto" userId="e87d38e9b5229c25" providerId="Windows Live" clId="Web-{6C081220-3660-491A-A7B6-01DF6FE14742}" dt="2020-11-16T20:42:33.990" v="341"/>
          <ac:spMkLst>
            <pc:docMk/>
            <pc:sldMk cId="3602758547" sldId="259"/>
            <ac:spMk id="17" creationId="{E09CCB3F-DBCE-4964-9E34-8C5DE80EF4B5}"/>
          </ac:spMkLst>
        </pc:spChg>
        <pc:spChg chg="add">
          <ac:chgData name="alan soto" userId="e87d38e9b5229c25" providerId="Windows Live" clId="Web-{6C081220-3660-491A-A7B6-01DF6FE14742}" dt="2020-11-16T20:42:33.990" v="341"/>
          <ac:spMkLst>
            <pc:docMk/>
            <pc:sldMk cId="3602758547" sldId="259"/>
            <ac:spMk id="19" creationId="{1DFF944F-74BA-483A-82C0-64E3AAF4AE98}"/>
          </ac:spMkLst>
        </pc:spChg>
        <pc:grpChg chg="add">
          <ac:chgData name="alan soto" userId="e87d38e9b5229c25" providerId="Windows Live" clId="Web-{6C081220-3660-491A-A7B6-01DF6FE14742}" dt="2020-11-16T20:42:33.990" v="341"/>
          <ac:grpSpMkLst>
            <pc:docMk/>
            <pc:sldMk cId="3602758547" sldId="259"/>
            <ac:grpSpMk id="10" creationId="{8F1EF17D-1B70-428C-8A8A-A2C5B390E1E9}"/>
          </ac:grpSpMkLst>
        </pc:grpChg>
        <pc:grpChg chg="add">
          <ac:chgData name="alan soto" userId="e87d38e9b5229c25" providerId="Windows Live" clId="Web-{6C081220-3660-491A-A7B6-01DF6FE14742}" dt="2020-11-16T20:42:33.990" v="341"/>
          <ac:grpSpMkLst>
            <pc:docMk/>
            <pc:sldMk cId="3602758547" sldId="259"/>
            <ac:grpSpMk id="21" creationId="{A9733A91-F958-4629-801A-3F6F1E09AD64}"/>
          </ac:grpSpMkLst>
        </pc:grpChg>
        <pc:picChg chg="add mod ord modCrop">
          <ac:chgData name="alan soto" userId="e87d38e9b5229c25" providerId="Windows Live" clId="Web-{6C081220-3660-491A-A7B6-01DF6FE14742}" dt="2020-11-16T20:42:33.990" v="341"/>
          <ac:picMkLst>
            <pc:docMk/>
            <pc:sldMk cId="3602758547" sldId="259"/>
            <ac:picMk id="5" creationId="{69AF25DA-AA40-4E16-A957-7571A0212D67}"/>
          </ac:picMkLst>
        </pc:picChg>
      </pc:sldChg>
      <pc:sldChg chg="addSp delSp modSp new mod setBg modClrScheme chgLayout">
        <pc:chgData name="alan soto" userId="e87d38e9b5229c25" providerId="Windows Live" clId="Web-{6C081220-3660-491A-A7B6-01DF6FE14742}" dt="2020-11-16T20:45:27.854" v="382" actId="14100"/>
        <pc:sldMkLst>
          <pc:docMk/>
          <pc:sldMk cId="1471281899" sldId="260"/>
        </pc:sldMkLst>
        <pc:spChg chg="mod ord">
          <ac:chgData name="alan soto" userId="e87d38e9b5229c25" providerId="Windows Live" clId="Web-{6C081220-3660-491A-A7B6-01DF6FE14742}" dt="2020-11-16T20:45:21.823" v="380" actId="14100"/>
          <ac:spMkLst>
            <pc:docMk/>
            <pc:sldMk cId="1471281899" sldId="260"/>
            <ac:spMk id="2" creationId="{D8196007-6F02-46C8-96FD-C76C4E29A776}"/>
          </ac:spMkLst>
        </pc:spChg>
        <pc:spChg chg="del">
          <ac:chgData name="alan soto" userId="e87d38e9b5229c25" providerId="Windows Live" clId="Web-{6C081220-3660-491A-A7B6-01DF6FE14742}" dt="2020-11-16T20:34:47.337" v="280"/>
          <ac:spMkLst>
            <pc:docMk/>
            <pc:sldMk cId="1471281899" sldId="260"/>
            <ac:spMk id="3" creationId="{3E7019F5-75FD-4A41-91C3-B29521117850}"/>
          </ac:spMkLst>
        </pc:spChg>
        <pc:spChg chg="mod ord">
          <ac:chgData name="alan soto" userId="e87d38e9b5229c25" providerId="Windows Live" clId="Web-{6C081220-3660-491A-A7B6-01DF6FE14742}" dt="2020-11-16T20:45:27.854" v="382" actId="14100"/>
          <ac:spMkLst>
            <pc:docMk/>
            <pc:sldMk cId="1471281899" sldId="260"/>
            <ac:spMk id="4" creationId="{D0E96981-C22C-4EA8-8909-F1C502B0E472}"/>
          </ac:spMkLst>
        </pc:spChg>
        <pc:spChg chg="add">
          <ac:chgData name="alan soto" userId="e87d38e9b5229c25" providerId="Windows Live" clId="Web-{6C081220-3660-491A-A7B6-01DF6FE14742}" dt="2020-11-16T20:42:40.084" v="342"/>
          <ac:spMkLst>
            <pc:docMk/>
            <pc:sldMk cId="1471281899" sldId="260"/>
            <ac:spMk id="17" creationId="{E09CCB3F-DBCE-4964-9E34-8C5DE80EF4B5}"/>
          </ac:spMkLst>
        </pc:spChg>
        <pc:spChg chg="add">
          <ac:chgData name="alan soto" userId="e87d38e9b5229c25" providerId="Windows Live" clId="Web-{6C081220-3660-491A-A7B6-01DF6FE14742}" dt="2020-11-16T20:42:40.084" v="342"/>
          <ac:spMkLst>
            <pc:docMk/>
            <pc:sldMk cId="1471281899" sldId="260"/>
            <ac:spMk id="19" creationId="{1DFF944F-74BA-483A-82C0-64E3AAF4AE98}"/>
          </ac:spMkLst>
        </pc:spChg>
        <pc:grpChg chg="add">
          <ac:chgData name="alan soto" userId="e87d38e9b5229c25" providerId="Windows Live" clId="Web-{6C081220-3660-491A-A7B6-01DF6FE14742}" dt="2020-11-16T20:42:40.084" v="342"/>
          <ac:grpSpMkLst>
            <pc:docMk/>
            <pc:sldMk cId="1471281899" sldId="260"/>
            <ac:grpSpMk id="10" creationId="{8F1EF17D-1B70-428C-8A8A-A2C5B390E1E9}"/>
          </ac:grpSpMkLst>
        </pc:grpChg>
        <pc:grpChg chg="add">
          <ac:chgData name="alan soto" userId="e87d38e9b5229c25" providerId="Windows Live" clId="Web-{6C081220-3660-491A-A7B6-01DF6FE14742}" dt="2020-11-16T20:42:40.084" v="342"/>
          <ac:grpSpMkLst>
            <pc:docMk/>
            <pc:sldMk cId="1471281899" sldId="260"/>
            <ac:grpSpMk id="21" creationId="{A9733A91-F958-4629-801A-3F6F1E09AD64}"/>
          </ac:grpSpMkLst>
        </pc:grpChg>
        <pc:picChg chg="add mod ord modCrop">
          <ac:chgData name="alan soto" userId="e87d38e9b5229c25" providerId="Windows Live" clId="Web-{6C081220-3660-491A-A7B6-01DF6FE14742}" dt="2020-11-16T20:42:40.084" v="342"/>
          <ac:picMkLst>
            <pc:docMk/>
            <pc:sldMk cId="1471281899" sldId="260"/>
            <ac:picMk id="5" creationId="{CA56682B-7C95-404A-A3A2-3493E559C642}"/>
          </ac:picMkLst>
        </pc:picChg>
      </pc:sldChg>
      <pc:sldChg chg="addSp delSp modSp new mod setBg modClrScheme chgLayout">
        <pc:chgData name="alan soto" userId="e87d38e9b5229c25" providerId="Windows Live" clId="Web-{6C081220-3660-491A-A7B6-01DF6FE14742}" dt="2020-11-16T20:45:45.074" v="386" actId="20577"/>
        <pc:sldMkLst>
          <pc:docMk/>
          <pc:sldMk cId="3935584860" sldId="261"/>
        </pc:sldMkLst>
        <pc:spChg chg="mod ord">
          <ac:chgData name="alan soto" userId="e87d38e9b5229c25" providerId="Windows Live" clId="Web-{6C081220-3660-491A-A7B6-01DF6FE14742}" dt="2020-11-16T20:42:45.662" v="343"/>
          <ac:spMkLst>
            <pc:docMk/>
            <pc:sldMk cId="3935584860" sldId="261"/>
            <ac:spMk id="2" creationId="{C747BB78-8DAB-4205-B294-5F073ECA109D}"/>
          </ac:spMkLst>
        </pc:spChg>
        <pc:spChg chg="del">
          <ac:chgData name="alan soto" userId="e87d38e9b5229c25" providerId="Windows Live" clId="Web-{6C081220-3660-491A-A7B6-01DF6FE14742}" dt="2020-11-16T20:35:37.557" v="287"/>
          <ac:spMkLst>
            <pc:docMk/>
            <pc:sldMk cId="3935584860" sldId="261"/>
            <ac:spMk id="3" creationId="{C7B7B965-B816-4CBF-AA42-F157E6A15C11}"/>
          </ac:spMkLst>
        </pc:spChg>
        <pc:spChg chg="mod ord">
          <ac:chgData name="alan soto" userId="e87d38e9b5229c25" providerId="Windows Live" clId="Web-{6C081220-3660-491A-A7B6-01DF6FE14742}" dt="2020-11-16T20:45:45.074" v="386" actId="20577"/>
          <ac:spMkLst>
            <pc:docMk/>
            <pc:sldMk cId="3935584860" sldId="261"/>
            <ac:spMk id="4" creationId="{8014880B-9769-48A6-9929-4EB0074D7B69}"/>
          </ac:spMkLst>
        </pc:spChg>
        <pc:spChg chg="add">
          <ac:chgData name="alan soto" userId="e87d38e9b5229c25" providerId="Windows Live" clId="Web-{6C081220-3660-491A-A7B6-01DF6FE14742}" dt="2020-11-16T20:42:45.662" v="343"/>
          <ac:spMkLst>
            <pc:docMk/>
            <pc:sldMk cId="3935584860" sldId="261"/>
            <ac:spMk id="17" creationId="{E09CCB3F-DBCE-4964-9E34-8C5DE80EF4B5}"/>
          </ac:spMkLst>
        </pc:spChg>
        <pc:spChg chg="add">
          <ac:chgData name="alan soto" userId="e87d38e9b5229c25" providerId="Windows Live" clId="Web-{6C081220-3660-491A-A7B6-01DF6FE14742}" dt="2020-11-16T20:42:45.662" v="343"/>
          <ac:spMkLst>
            <pc:docMk/>
            <pc:sldMk cId="3935584860" sldId="261"/>
            <ac:spMk id="19" creationId="{1DFF944F-74BA-483A-82C0-64E3AAF4AE98}"/>
          </ac:spMkLst>
        </pc:spChg>
        <pc:grpChg chg="add">
          <ac:chgData name="alan soto" userId="e87d38e9b5229c25" providerId="Windows Live" clId="Web-{6C081220-3660-491A-A7B6-01DF6FE14742}" dt="2020-11-16T20:42:45.662" v="343"/>
          <ac:grpSpMkLst>
            <pc:docMk/>
            <pc:sldMk cId="3935584860" sldId="261"/>
            <ac:grpSpMk id="10" creationId="{8F1EF17D-1B70-428C-8A8A-A2C5B390E1E9}"/>
          </ac:grpSpMkLst>
        </pc:grpChg>
        <pc:grpChg chg="add">
          <ac:chgData name="alan soto" userId="e87d38e9b5229c25" providerId="Windows Live" clId="Web-{6C081220-3660-491A-A7B6-01DF6FE14742}" dt="2020-11-16T20:42:45.662" v="343"/>
          <ac:grpSpMkLst>
            <pc:docMk/>
            <pc:sldMk cId="3935584860" sldId="261"/>
            <ac:grpSpMk id="21" creationId="{A9733A91-F958-4629-801A-3F6F1E09AD64}"/>
          </ac:grpSpMkLst>
        </pc:grpChg>
        <pc:picChg chg="add mod ord modCrop">
          <ac:chgData name="alan soto" userId="e87d38e9b5229c25" providerId="Windows Live" clId="Web-{6C081220-3660-491A-A7B6-01DF6FE14742}" dt="2020-11-16T20:42:45.662" v="343"/>
          <ac:picMkLst>
            <pc:docMk/>
            <pc:sldMk cId="3935584860" sldId="261"/>
            <ac:picMk id="5" creationId="{EF800E9A-6876-4E21-9EF7-B11A73F60823}"/>
          </ac:picMkLst>
        </pc:picChg>
      </pc:sldChg>
      <pc:sldChg chg="addSp delSp modSp new mod modClrScheme chgLayout">
        <pc:chgData name="alan soto" userId="e87d38e9b5229c25" providerId="Windows Live" clId="Web-{6C081220-3660-491A-A7B6-01DF6FE14742}" dt="2020-11-16T20:45:58.918" v="391" actId="20577"/>
        <pc:sldMkLst>
          <pc:docMk/>
          <pc:sldMk cId="3119754332" sldId="262"/>
        </pc:sldMkLst>
        <pc:spChg chg="mod ord">
          <ac:chgData name="alan soto" userId="e87d38e9b5229c25" providerId="Windows Live" clId="Web-{6C081220-3660-491A-A7B6-01DF6FE14742}" dt="2020-11-16T20:42:01.021" v="336"/>
          <ac:spMkLst>
            <pc:docMk/>
            <pc:sldMk cId="3119754332" sldId="262"/>
            <ac:spMk id="2" creationId="{F2ACD183-197E-4C5D-83BB-3A5408CFEBFC}"/>
          </ac:spMkLst>
        </pc:spChg>
        <pc:spChg chg="del">
          <ac:chgData name="alan soto" userId="e87d38e9b5229c25" providerId="Windows Live" clId="Web-{6C081220-3660-491A-A7B6-01DF6FE14742}" dt="2020-11-16T20:36:30.105" v="295"/>
          <ac:spMkLst>
            <pc:docMk/>
            <pc:sldMk cId="3119754332" sldId="262"/>
            <ac:spMk id="3" creationId="{CA88DD88-E2F1-4FB1-9F10-031328A3097E}"/>
          </ac:spMkLst>
        </pc:spChg>
        <pc:spChg chg="mod ord">
          <ac:chgData name="alan soto" userId="e87d38e9b5229c25" providerId="Windows Live" clId="Web-{6C081220-3660-491A-A7B6-01DF6FE14742}" dt="2020-11-16T20:45:58.918" v="391" actId="20577"/>
          <ac:spMkLst>
            <pc:docMk/>
            <pc:sldMk cId="3119754332" sldId="262"/>
            <ac:spMk id="4" creationId="{35FC44DF-D55B-4112-9E59-EAFFC4A3EBEF}"/>
          </ac:spMkLst>
        </pc:spChg>
        <pc:picChg chg="add mod ord modCrop">
          <ac:chgData name="alan soto" userId="e87d38e9b5229c25" providerId="Windows Live" clId="Web-{6C081220-3660-491A-A7B6-01DF6FE14742}" dt="2020-11-16T20:42:01.021" v="336"/>
          <ac:picMkLst>
            <pc:docMk/>
            <pc:sldMk cId="3119754332" sldId="262"/>
            <ac:picMk id="5" creationId="{99046539-47A6-44DE-8376-945A3284E7A8}"/>
          </ac:picMkLst>
        </pc:picChg>
      </pc:sldChg>
      <pc:sldChg chg="addSp delSp modSp new mod setBg modClrScheme chgLayout">
        <pc:chgData name="alan soto" userId="e87d38e9b5229c25" providerId="Windows Live" clId="Web-{6C081220-3660-491A-A7B6-01DF6FE14742}" dt="2020-11-16T20:46:26.231" v="402" actId="1076"/>
        <pc:sldMkLst>
          <pc:docMk/>
          <pc:sldMk cId="957862050" sldId="263"/>
        </pc:sldMkLst>
        <pc:spChg chg="mod ord">
          <ac:chgData name="alan soto" userId="e87d38e9b5229c25" providerId="Windows Live" clId="Web-{6C081220-3660-491A-A7B6-01DF6FE14742}" dt="2020-11-16T20:46:22.778" v="401" actId="14100"/>
          <ac:spMkLst>
            <pc:docMk/>
            <pc:sldMk cId="957862050" sldId="263"/>
            <ac:spMk id="2" creationId="{823ABF2F-D862-4433-8466-117CE6194D90}"/>
          </ac:spMkLst>
        </pc:spChg>
        <pc:spChg chg="del">
          <ac:chgData name="alan soto" userId="e87d38e9b5229c25" providerId="Windows Live" clId="Web-{6C081220-3660-491A-A7B6-01DF6FE14742}" dt="2020-11-16T20:37:26.669" v="305"/>
          <ac:spMkLst>
            <pc:docMk/>
            <pc:sldMk cId="957862050" sldId="263"/>
            <ac:spMk id="3" creationId="{E3847DE9-F37B-4BA7-99BC-26C1380BD82C}"/>
          </ac:spMkLst>
        </pc:spChg>
        <pc:spChg chg="mod ord">
          <ac:chgData name="alan soto" userId="e87d38e9b5229c25" providerId="Windows Live" clId="Web-{6C081220-3660-491A-A7B6-01DF6FE14742}" dt="2020-11-16T20:46:26.231" v="402" actId="1076"/>
          <ac:spMkLst>
            <pc:docMk/>
            <pc:sldMk cId="957862050" sldId="263"/>
            <ac:spMk id="4" creationId="{B982AD2C-CA6C-4AFD-B333-FD61ECBF6E8C}"/>
          </ac:spMkLst>
        </pc:spChg>
        <pc:spChg chg="add">
          <ac:chgData name="alan soto" userId="e87d38e9b5229c25" providerId="Windows Live" clId="Web-{6C081220-3660-491A-A7B6-01DF6FE14742}" dt="2020-11-16T20:42:54.913" v="344"/>
          <ac:spMkLst>
            <pc:docMk/>
            <pc:sldMk cId="957862050" sldId="263"/>
            <ac:spMk id="17" creationId="{E09CCB3F-DBCE-4964-9E34-8C5DE80EF4B5}"/>
          </ac:spMkLst>
        </pc:spChg>
        <pc:spChg chg="add">
          <ac:chgData name="alan soto" userId="e87d38e9b5229c25" providerId="Windows Live" clId="Web-{6C081220-3660-491A-A7B6-01DF6FE14742}" dt="2020-11-16T20:42:54.913" v="344"/>
          <ac:spMkLst>
            <pc:docMk/>
            <pc:sldMk cId="957862050" sldId="263"/>
            <ac:spMk id="19" creationId="{1DFF944F-74BA-483A-82C0-64E3AAF4AE98}"/>
          </ac:spMkLst>
        </pc:spChg>
        <pc:grpChg chg="add">
          <ac:chgData name="alan soto" userId="e87d38e9b5229c25" providerId="Windows Live" clId="Web-{6C081220-3660-491A-A7B6-01DF6FE14742}" dt="2020-11-16T20:42:54.913" v="344"/>
          <ac:grpSpMkLst>
            <pc:docMk/>
            <pc:sldMk cId="957862050" sldId="263"/>
            <ac:grpSpMk id="10" creationId="{8F1EF17D-1B70-428C-8A8A-A2C5B390E1E9}"/>
          </ac:grpSpMkLst>
        </pc:grpChg>
        <pc:grpChg chg="add">
          <ac:chgData name="alan soto" userId="e87d38e9b5229c25" providerId="Windows Live" clId="Web-{6C081220-3660-491A-A7B6-01DF6FE14742}" dt="2020-11-16T20:42:54.913" v="344"/>
          <ac:grpSpMkLst>
            <pc:docMk/>
            <pc:sldMk cId="957862050" sldId="263"/>
            <ac:grpSpMk id="21" creationId="{A9733A91-F958-4629-801A-3F6F1E09AD64}"/>
          </ac:grpSpMkLst>
        </pc:grpChg>
        <pc:picChg chg="add mod ord modCrop">
          <ac:chgData name="alan soto" userId="e87d38e9b5229c25" providerId="Windows Live" clId="Web-{6C081220-3660-491A-A7B6-01DF6FE14742}" dt="2020-11-16T20:42:54.913" v="344"/>
          <ac:picMkLst>
            <pc:docMk/>
            <pc:sldMk cId="957862050" sldId="263"/>
            <ac:picMk id="5" creationId="{06DE94ED-026C-4307-8C8A-5AAFDFE72DFF}"/>
          </ac:picMkLst>
        </pc:picChg>
      </pc:sldChg>
      <pc:sldChg chg="addSp delSp modSp new mod setBg modClrScheme chgLayout">
        <pc:chgData name="alan soto" userId="e87d38e9b5229c25" providerId="Windows Live" clId="Web-{6C081220-3660-491A-A7B6-01DF6FE14742}" dt="2020-11-16T20:46:39.825" v="408" actId="20577"/>
        <pc:sldMkLst>
          <pc:docMk/>
          <pc:sldMk cId="4023489793" sldId="264"/>
        </pc:sldMkLst>
        <pc:spChg chg="mod ord">
          <ac:chgData name="alan soto" userId="e87d38e9b5229c25" providerId="Windows Live" clId="Web-{6C081220-3660-491A-A7B6-01DF6FE14742}" dt="2020-11-16T20:42:59.960" v="345"/>
          <ac:spMkLst>
            <pc:docMk/>
            <pc:sldMk cId="4023489793" sldId="264"/>
            <ac:spMk id="2" creationId="{76DF1BE2-E459-4068-B2B7-0E18BBA69EA7}"/>
          </ac:spMkLst>
        </pc:spChg>
        <pc:spChg chg="del">
          <ac:chgData name="alan soto" userId="e87d38e9b5229c25" providerId="Windows Live" clId="Web-{6C081220-3660-491A-A7B6-01DF6FE14742}" dt="2020-11-16T20:38:26.561" v="312"/>
          <ac:spMkLst>
            <pc:docMk/>
            <pc:sldMk cId="4023489793" sldId="264"/>
            <ac:spMk id="3" creationId="{7D6A8B35-2D43-49D9-A0D8-3F619DF14DA0}"/>
          </ac:spMkLst>
        </pc:spChg>
        <pc:spChg chg="mod ord">
          <ac:chgData name="alan soto" userId="e87d38e9b5229c25" providerId="Windows Live" clId="Web-{6C081220-3660-491A-A7B6-01DF6FE14742}" dt="2020-11-16T20:46:39.825" v="408" actId="20577"/>
          <ac:spMkLst>
            <pc:docMk/>
            <pc:sldMk cId="4023489793" sldId="264"/>
            <ac:spMk id="4" creationId="{96425FF8-E113-4DF7-AD58-598EF0A8223C}"/>
          </ac:spMkLst>
        </pc:spChg>
        <pc:spChg chg="add">
          <ac:chgData name="alan soto" userId="e87d38e9b5229c25" providerId="Windows Live" clId="Web-{6C081220-3660-491A-A7B6-01DF6FE14742}" dt="2020-11-16T20:42:59.960" v="345"/>
          <ac:spMkLst>
            <pc:docMk/>
            <pc:sldMk cId="4023489793" sldId="264"/>
            <ac:spMk id="17" creationId="{E09CCB3F-DBCE-4964-9E34-8C5DE80EF4B5}"/>
          </ac:spMkLst>
        </pc:spChg>
        <pc:spChg chg="add">
          <ac:chgData name="alan soto" userId="e87d38e9b5229c25" providerId="Windows Live" clId="Web-{6C081220-3660-491A-A7B6-01DF6FE14742}" dt="2020-11-16T20:42:59.960" v="345"/>
          <ac:spMkLst>
            <pc:docMk/>
            <pc:sldMk cId="4023489793" sldId="264"/>
            <ac:spMk id="19" creationId="{1DFF944F-74BA-483A-82C0-64E3AAF4AE98}"/>
          </ac:spMkLst>
        </pc:spChg>
        <pc:grpChg chg="add">
          <ac:chgData name="alan soto" userId="e87d38e9b5229c25" providerId="Windows Live" clId="Web-{6C081220-3660-491A-A7B6-01DF6FE14742}" dt="2020-11-16T20:42:59.960" v="345"/>
          <ac:grpSpMkLst>
            <pc:docMk/>
            <pc:sldMk cId="4023489793" sldId="264"/>
            <ac:grpSpMk id="10" creationId="{8F1EF17D-1B70-428C-8A8A-A2C5B390E1E9}"/>
          </ac:grpSpMkLst>
        </pc:grpChg>
        <pc:grpChg chg="add">
          <ac:chgData name="alan soto" userId="e87d38e9b5229c25" providerId="Windows Live" clId="Web-{6C081220-3660-491A-A7B6-01DF6FE14742}" dt="2020-11-16T20:42:59.960" v="345"/>
          <ac:grpSpMkLst>
            <pc:docMk/>
            <pc:sldMk cId="4023489793" sldId="264"/>
            <ac:grpSpMk id="21" creationId="{A9733A91-F958-4629-801A-3F6F1E09AD64}"/>
          </ac:grpSpMkLst>
        </pc:grpChg>
        <pc:picChg chg="add mod ord modCrop">
          <ac:chgData name="alan soto" userId="e87d38e9b5229c25" providerId="Windows Live" clId="Web-{6C081220-3660-491A-A7B6-01DF6FE14742}" dt="2020-11-16T20:42:59.960" v="345"/>
          <ac:picMkLst>
            <pc:docMk/>
            <pc:sldMk cId="4023489793" sldId="264"/>
            <ac:picMk id="5" creationId="{D0E24C49-154A-4B84-8A64-0832CE37694E}"/>
          </ac:picMkLst>
        </pc:picChg>
        <pc:picChg chg="add del mod">
          <ac:chgData name="alan soto" userId="e87d38e9b5229c25" providerId="Windows Live" clId="Web-{6C081220-3660-491A-A7B6-01DF6FE14742}" dt="2020-11-16T20:38:30.233" v="314"/>
          <ac:picMkLst>
            <pc:docMk/>
            <pc:sldMk cId="4023489793" sldId="264"/>
            <ac:picMk id="6" creationId="{40DA993E-7853-4D88-9A8E-47796FB8EB06}"/>
          </ac:picMkLst>
        </pc:picChg>
      </pc:sldChg>
      <pc:sldChg chg="addSp delSp modSp new mod setBg modClrScheme chgLayout">
        <pc:chgData name="alan soto" userId="e87d38e9b5229c25" providerId="Windows Live" clId="Web-{6C081220-3660-491A-A7B6-01DF6FE14742}" dt="2020-11-16T20:46:54.888" v="413" actId="20577"/>
        <pc:sldMkLst>
          <pc:docMk/>
          <pc:sldMk cId="2825319737" sldId="265"/>
        </pc:sldMkLst>
        <pc:spChg chg="mod ord">
          <ac:chgData name="alan soto" userId="e87d38e9b5229c25" providerId="Windows Live" clId="Web-{6C081220-3660-491A-A7B6-01DF6FE14742}" dt="2020-11-16T20:43:05.960" v="346"/>
          <ac:spMkLst>
            <pc:docMk/>
            <pc:sldMk cId="2825319737" sldId="265"/>
            <ac:spMk id="2" creationId="{6B88411D-E6D3-4532-BE48-CE8E3B3B5CE7}"/>
          </ac:spMkLst>
        </pc:spChg>
        <pc:spChg chg="del">
          <ac:chgData name="alan soto" userId="e87d38e9b5229c25" providerId="Windows Live" clId="Web-{6C081220-3660-491A-A7B6-01DF6FE14742}" dt="2020-11-16T20:39:19.110" v="321"/>
          <ac:spMkLst>
            <pc:docMk/>
            <pc:sldMk cId="2825319737" sldId="265"/>
            <ac:spMk id="3" creationId="{2289FBB9-1EED-4E51-AE0E-9ABCA0EF9393}"/>
          </ac:spMkLst>
        </pc:spChg>
        <pc:spChg chg="mod ord">
          <ac:chgData name="alan soto" userId="e87d38e9b5229c25" providerId="Windows Live" clId="Web-{6C081220-3660-491A-A7B6-01DF6FE14742}" dt="2020-11-16T20:46:54.888" v="413" actId="20577"/>
          <ac:spMkLst>
            <pc:docMk/>
            <pc:sldMk cId="2825319737" sldId="265"/>
            <ac:spMk id="4" creationId="{4EC5DA5F-0699-48B9-ADC6-A2FB4779585A}"/>
          </ac:spMkLst>
        </pc:spChg>
        <pc:spChg chg="add">
          <ac:chgData name="alan soto" userId="e87d38e9b5229c25" providerId="Windows Live" clId="Web-{6C081220-3660-491A-A7B6-01DF6FE14742}" dt="2020-11-16T20:43:05.960" v="346"/>
          <ac:spMkLst>
            <pc:docMk/>
            <pc:sldMk cId="2825319737" sldId="265"/>
            <ac:spMk id="17" creationId="{E09CCB3F-DBCE-4964-9E34-8C5DE80EF4B5}"/>
          </ac:spMkLst>
        </pc:spChg>
        <pc:spChg chg="add">
          <ac:chgData name="alan soto" userId="e87d38e9b5229c25" providerId="Windows Live" clId="Web-{6C081220-3660-491A-A7B6-01DF6FE14742}" dt="2020-11-16T20:43:05.960" v="346"/>
          <ac:spMkLst>
            <pc:docMk/>
            <pc:sldMk cId="2825319737" sldId="265"/>
            <ac:spMk id="19" creationId="{1DFF944F-74BA-483A-82C0-64E3AAF4AE98}"/>
          </ac:spMkLst>
        </pc:spChg>
        <pc:grpChg chg="add">
          <ac:chgData name="alan soto" userId="e87d38e9b5229c25" providerId="Windows Live" clId="Web-{6C081220-3660-491A-A7B6-01DF6FE14742}" dt="2020-11-16T20:43:05.960" v="346"/>
          <ac:grpSpMkLst>
            <pc:docMk/>
            <pc:sldMk cId="2825319737" sldId="265"/>
            <ac:grpSpMk id="10" creationId="{8F1EF17D-1B70-428C-8A8A-A2C5B390E1E9}"/>
          </ac:grpSpMkLst>
        </pc:grpChg>
        <pc:grpChg chg="add">
          <ac:chgData name="alan soto" userId="e87d38e9b5229c25" providerId="Windows Live" clId="Web-{6C081220-3660-491A-A7B6-01DF6FE14742}" dt="2020-11-16T20:43:05.960" v="346"/>
          <ac:grpSpMkLst>
            <pc:docMk/>
            <pc:sldMk cId="2825319737" sldId="265"/>
            <ac:grpSpMk id="21" creationId="{A9733A91-F958-4629-801A-3F6F1E09AD64}"/>
          </ac:grpSpMkLst>
        </pc:grpChg>
        <pc:picChg chg="add mod ord modCrop">
          <ac:chgData name="alan soto" userId="e87d38e9b5229c25" providerId="Windows Live" clId="Web-{6C081220-3660-491A-A7B6-01DF6FE14742}" dt="2020-11-16T20:43:05.960" v="346"/>
          <ac:picMkLst>
            <pc:docMk/>
            <pc:sldMk cId="2825319737" sldId="265"/>
            <ac:picMk id="5" creationId="{DD6FC8A4-899F-49D1-9B1A-62D013791757}"/>
          </ac:picMkLst>
        </pc:picChg>
      </pc:sldChg>
      <pc:sldChg chg="addSp delSp modSp new mod setBg modClrScheme chgLayout">
        <pc:chgData name="alan soto" userId="e87d38e9b5229c25" providerId="Windows Live" clId="Web-{6C081220-3660-491A-A7B6-01DF6FE14742}" dt="2020-11-16T20:47:19.936" v="417" actId="20577"/>
        <pc:sldMkLst>
          <pc:docMk/>
          <pc:sldMk cId="450217584" sldId="266"/>
        </pc:sldMkLst>
        <pc:spChg chg="mod ord">
          <ac:chgData name="alan soto" userId="e87d38e9b5229c25" providerId="Windows Live" clId="Web-{6C081220-3660-491A-A7B6-01DF6FE14742}" dt="2020-11-16T20:43:10.741" v="347"/>
          <ac:spMkLst>
            <pc:docMk/>
            <pc:sldMk cId="450217584" sldId="266"/>
            <ac:spMk id="2" creationId="{B5248CA8-7926-4AE6-BEBD-CDD4C7D0C939}"/>
          </ac:spMkLst>
        </pc:spChg>
        <pc:spChg chg="del">
          <ac:chgData name="alan soto" userId="e87d38e9b5229c25" providerId="Windows Live" clId="Web-{6C081220-3660-491A-A7B6-01DF6FE14742}" dt="2020-11-16T20:40:14.814" v="328"/>
          <ac:spMkLst>
            <pc:docMk/>
            <pc:sldMk cId="450217584" sldId="266"/>
            <ac:spMk id="3" creationId="{35C48252-4F57-4AE1-A7C1-E4697F265D1F}"/>
          </ac:spMkLst>
        </pc:spChg>
        <pc:spChg chg="mod ord">
          <ac:chgData name="alan soto" userId="e87d38e9b5229c25" providerId="Windows Live" clId="Web-{6C081220-3660-491A-A7B6-01DF6FE14742}" dt="2020-11-16T20:47:19.936" v="417" actId="20577"/>
          <ac:spMkLst>
            <pc:docMk/>
            <pc:sldMk cId="450217584" sldId="266"/>
            <ac:spMk id="4" creationId="{A754D67F-D969-43AA-A673-679F491D4A55}"/>
          </ac:spMkLst>
        </pc:spChg>
        <pc:spChg chg="add">
          <ac:chgData name="alan soto" userId="e87d38e9b5229c25" providerId="Windows Live" clId="Web-{6C081220-3660-491A-A7B6-01DF6FE14742}" dt="2020-11-16T20:43:10.741" v="347"/>
          <ac:spMkLst>
            <pc:docMk/>
            <pc:sldMk cId="450217584" sldId="266"/>
            <ac:spMk id="17" creationId="{E09CCB3F-DBCE-4964-9E34-8C5DE80EF4B5}"/>
          </ac:spMkLst>
        </pc:spChg>
        <pc:spChg chg="add">
          <ac:chgData name="alan soto" userId="e87d38e9b5229c25" providerId="Windows Live" clId="Web-{6C081220-3660-491A-A7B6-01DF6FE14742}" dt="2020-11-16T20:43:10.741" v="347"/>
          <ac:spMkLst>
            <pc:docMk/>
            <pc:sldMk cId="450217584" sldId="266"/>
            <ac:spMk id="19" creationId="{1DFF944F-74BA-483A-82C0-64E3AAF4AE98}"/>
          </ac:spMkLst>
        </pc:spChg>
        <pc:grpChg chg="add">
          <ac:chgData name="alan soto" userId="e87d38e9b5229c25" providerId="Windows Live" clId="Web-{6C081220-3660-491A-A7B6-01DF6FE14742}" dt="2020-11-16T20:43:10.741" v="347"/>
          <ac:grpSpMkLst>
            <pc:docMk/>
            <pc:sldMk cId="450217584" sldId="266"/>
            <ac:grpSpMk id="10" creationId="{8F1EF17D-1B70-428C-8A8A-A2C5B390E1E9}"/>
          </ac:grpSpMkLst>
        </pc:grpChg>
        <pc:grpChg chg="add">
          <ac:chgData name="alan soto" userId="e87d38e9b5229c25" providerId="Windows Live" clId="Web-{6C081220-3660-491A-A7B6-01DF6FE14742}" dt="2020-11-16T20:43:10.741" v="347"/>
          <ac:grpSpMkLst>
            <pc:docMk/>
            <pc:sldMk cId="450217584" sldId="266"/>
            <ac:grpSpMk id="21" creationId="{A9733A91-F958-4629-801A-3F6F1E09AD64}"/>
          </ac:grpSpMkLst>
        </pc:grpChg>
        <pc:picChg chg="add mod ord modCrop">
          <ac:chgData name="alan soto" userId="e87d38e9b5229c25" providerId="Windows Live" clId="Web-{6C081220-3660-491A-A7B6-01DF6FE14742}" dt="2020-11-16T20:43:10.741" v="347"/>
          <ac:picMkLst>
            <pc:docMk/>
            <pc:sldMk cId="450217584" sldId="266"/>
            <ac:picMk id="5" creationId="{E5640586-0F08-44FF-A4FE-12B4DCE63A15}"/>
          </ac:picMkLst>
        </pc:picChg>
      </pc:sldChg>
      <pc:sldMasterChg chg="del delSldLayout">
        <pc:chgData name="alan soto" userId="e87d38e9b5229c25" providerId="Windows Live" clId="Web-{6C081220-3660-491A-A7B6-01DF6FE14742}" dt="2020-11-16T20:41:12.269" v="332"/>
        <pc:sldMasterMkLst>
          <pc:docMk/>
          <pc:sldMasterMk cId="2933118997" sldId="2147483648"/>
        </pc:sldMasterMkLst>
        <pc:sldLayoutChg chg="del">
          <pc:chgData name="alan soto" userId="e87d38e9b5229c25" providerId="Windows Live" clId="Web-{6C081220-3660-491A-A7B6-01DF6FE14742}" dt="2020-11-16T20:41:12.269" v="332"/>
          <pc:sldLayoutMkLst>
            <pc:docMk/>
            <pc:sldMasterMk cId="2933118997" sldId="2147483648"/>
            <pc:sldLayoutMk cId="2288191458" sldId="2147483649"/>
          </pc:sldLayoutMkLst>
        </pc:sldLayoutChg>
        <pc:sldLayoutChg chg="del">
          <pc:chgData name="alan soto" userId="e87d38e9b5229c25" providerId="Windows Live" clId="Web-{6C081220-3660-491A-A7B6-01DF6FE14742}" dt="2020-11-16T20:41:12.269" v="332"/>
          <pc:sldLayoutMkLst>
            <pc:docMk/>
            <pc:sldMasterMk cId="2933118997" sldId="2147483648"/>
            <pc:sldLayoutMk cId="3398174421" sldId="2147483650"/>
          </pc:sldLayoutMkLst>
        </pc:sldLayoutChg>
        <pc:sldLayoutChg chg="del">
          <pc:chgData name="alan soto" userId="e87d38e9b5229c25" providerId="Windows Live" clId="Web-{6C081220-3660-491A-A7B6-01DF6FE14742}" dt="2020-11-16T20:41:12.269" v="332"/>
          <pc:sldLayoutMkLst>
            <pc:docMk/>
            <pc:sldMasterMk cId="2933118997" sldId="2147483648"/>
            <pc:sldLayoutMk cId="2339700568" sldId="2147483651"/>
          </pc:sldLayoutMkLst>
        </pc:sldLayoutChg>
        <pc:sldLayoutChg chg="del">
          <pc:chgData name="alan soto" userId="e87d38e9b5229c25" providerId="Windows Live" clId="Web-{6C081220-3660-491A-A7B6-01DF6FE14742}" dt="2020-11-16T20:41:12.269" v="332"/>
          <pc:sldLayoutMkLst>
            <pc:docMk/>
            <pc:sldMasterMk cId="2933118997" sldId="2147483648"/>
            <pc:sldLayoutMk cId="979029867" sldId="2147483652"/>
          </pc:sldLayoutMkLst>
        </pc:sldLayoutChg>
        <pc:sldLayoutChg chg="del">
          <pc:chgData name="alan soto" userId="e87d38e9b5229c25" providerId="Windows Live" clId="Web-{6C081220-3660-491A-A7B6-01DF6FE14742}" dt="2020-11-16T20:41:12.269" v="332"/>
          <pc:sldLayoutMkLst>
            <pc:docMk/>
            <pc:sldMasterMk cId="2933118997" sldId="2147483648"/>
            <pc:sldLayoutMk cId="1752394269" sldId="2147483653"/>
          </pc:sldLayoutMkLst>
        </pc:sldLayoutChg>
        <pc:sldLayoutChg chg="del">
          <pc:chgData name="alan soto" userId="e87d38e9b5229c25" providerId="Windows Live" clId="Web-{6C081220-3660-491A-A7B6-01DF6FE14742}" dt="2020-11-16T20:41:12.269" v="332"/>
          <pc:sldLayoutMkLst>
            <pc:docMk/>
            <pc:sldMasterMk cId="2933118997" sldId="2147483648"/>
            <pc:sldLayoutMk cId="3630658609" sldId="2147483654"/>
          </pc:sldLayoutMkLst>
        </pc:sldLayoutChg>
        <pc:sldLayoutChg chg="del">
          <pc:chgData name="alan soto" userId="e87d38e9b5229c25" providerId="Windows Live" clId="Web-{6C081220-3660-491A-A7B6-01DF6FE14742}" dt="2020-11-16T20:41:12.269" v="332"/>
          <pc:sldLayoutMkLst>
            <pc:docMk/>
            <pc:sldMasterMk cId="2933118997" sldId="2147483648"/>
            <pc:sldLayoutMk cId="3682375612" sldId="2147483655"/>
          </pc:sldLayoutMkLst>
        </pc:sldLayoutChg>
        <pc:sldLayoutChg chg="del">
          <pc:chgData name="alan soto" userId="e87d38e9b5229c25" providerId="Windows Live" clId="Web-{6C081220-3660-491A-A7B6-01DF6FE14742}" dt="2020-11-16T20:41:12.269" v="332"/>
          <pc:sldLayoutMkLst>
            <pc:docMk/>
            <pc:sldMasterMk cId="2933118997" sldId="2147483648"/>
            <pc:sldLayoutMk cId="1360449816" sldId="2147483656"/>
          </pc:sldLayoutMkLst>
        </pc:sldLayoutChg>
        <pc:sldLayoutChg chg="del">
          <pc:chgData name="alan soto" userId="e87d38e9b5229c25" providerId="Windows Live" clId="Web-{6C081220-3660-491A-A7B6-01DF6FE14742}" dt="2020-11-16T20:41:12.269" v="332"/>
          <pc:sldLayoutMkLst>
            <pc:docMk/>
            <pc:sldMasterMk cId="2933118997" sldId="2147483648"/>
            <pc:sldLayoutMk cId="383603595" sldId="2147483657"/>
          </pc:sldLayoutMkLst>
        </pc:sldLayoutChg>
        <pc:sldLayoutChg chg="del">
          <pc:chgData name="alan soto" userId="e87d38e9b5229c25" providerId="Windows Live" clId="Web-{6C081220-3660-491A-A7B6-01DF6FE14742}" dt="2020-11-16T20:41:12.269" v="332"/>
          <pc:sldLayoutMkLst>
            <pc:docMk/>
            <pc:sldMasterMk cId="2933118997" sldId="2147483648"/>
            <pc:sldLayoutMk cId="541863252" sldId="2147483658"/>
          </pc:sldLayoutMkLst>
        </pc:sldLayoutChg>
        <pc:sldLayoutChg chg="del">
          <pc:chgData name="alan soto" userId="e87d38e9b5229c25" providerId="Windows Live" clId="Web-{6C081220-3660-491A-A7B6-01DF6FE14742}" dt="2020-11-16T20:41:12.269" v="332"/>
          <pc:sldLayoutMkLst>
            <pc:docMk/>
            <pc:sldMasterMk cId="2933118997" sldId="2147483648"/>
            <pc:sldLayoutMk cId="2215096201" sldId="2147483659"/>
          </pc:sldLayoutMkLst>
        </pc:sldLayoutChg>
      </pc:sldMasterChg>
      <pc:sldMasterChg chg="add del addSldLayout delSldLayout modSldLayout">
        <pc:chgData name="alan soto" userId="e87d38e9b5229c25" providerId="Windows Live" clId="Web-{6C081220-3660-491A-A7B6-01DF6FE14742}" dt="2020-11-16T20:41:23.582" v="333"/>
        <pc:sldMasterMkLst>
          <pc:docMk/>
          <pc:sldMasterMk cId="4234397754" sldId="2147483660"/>
        </pc:sldMasterMkLst>
        <pc:sldLayoutChg chg="add del mod replId">
          <pc:chgData name="alan soto" userId="e87d38e9b5229c25" providerId="Windows Live" clId="Web-{6C081220-3660-491A-A7B6-01DF6FE14742}" dt="2020-11-16T20:41:23.582" v="333"/>
          <pc:sldLayoutMkLst>
            <pc:docMk/>
            <pc:sldMasterMk cId="4234397754" sldId="2147483660"/>
            <pc:sldLayoutMk cId="1630260949" sldId="2147483661"/>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537146807" sldId="2147483662"/>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1608523266" sldId="2147483663"/>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934970389" sldId="2147483664"/>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2666598961" sldId="2147483665"/>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3650124992" sldId="2147483666"/>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3970524508" sldId="2147483667"/>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449820539" sldId="2147483668"/>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626376599" sldId="2147483669"/>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1210532441" sldId="2147483670"/>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766745982" sldId="2147483671"/>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482527284" sldId="2147483672"/>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1360260017" sldId="2147483673"/>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3414779052" sldId="2147483674"/>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3275443316" sldId="2147483675"/>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1221449344" sldId="2147483676"/>
          </pc:sldLayoutMkLst>
        </pc:sldLayoutChg>
        <pc:sldLayoutChg chg="add del mod replId">
          <pc:chgData name="alan soto" userId="e87d38e9b5229c25" providerId="Windows Live" clId="Web-{6C081220-3660-491A-A7B6-01DF6FE14742}" dt="2020-11-16T20:41:23.582" v="333"/>
          <pc:sldLayoutMkLst>
            <pc:docMk/>
            <pc:sldMasterMk cId="4234397754" sldId="2147483660"/>
            <pc:sldLayoutMk cId="3416412129" sldId="2147483677"/>
          </pc:sldLayoutMkLst>
        </pc:sldLayoutChg>
      </pc:sldMasterChg>
      <pc:sldMasterChg chg="add del addSldLayout delSldLayout modSldLayout">
        <pc:chgData name="alan soto" userId="e87d38e9b5229c25" providerId="Windows Live" clId="Web-{6C081220-3660-491A-A7B6-01DF6FE14742}" dt="2020-11-16T20:42:01.021" v="336"/>
        <pc:sldMasterMkLst>
          <pc:docMk/>
          <pc:sldMasterMk cId="166635919" sldId="2147483678"/>
        </pc:sldMasterMkLst>
        <pc:sldLayoutChg chg="add del mod replId">
          <pc:chgData name="alan soto" userId="e87d38e9b5229c25" providerId="Windows Live" clId="Web-{6C081220-3660-491A-A7B6-01DF6FE14742}" dt="2020-11-16T20:42:01.021" v="336"/>
          <pc:sldLayoutMkLst>
            <pc:docMk/>
            <pc:sldMasterMk cId="166635919" sldId="2147483678"/>
            <pc:sldLayoutMk cId="521322084" sldId="2147483679"/>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2762230904" sldId="2147483680"/>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3270905694" sldId="2147483681"/>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3180276795" sldId="2147483682"/>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3501808147" sldId="2147483683"/>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668020867" sldId="2147483684"/>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630910276" sldId="2147483685"/>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3279526018" sldId="2147483686"/>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2707878493" sldId="2147483687"/>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744965983" sldId="2147483688"/>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421746354" sldId="2147483689"/>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175903666" sldId="2147483690"/>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68929372" sldId="2147483691"/>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2936889094" sldId="2147483692"/>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80353569" sldId="2147483693"/>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3696157570" sldId="2147483694"/>
          </pc:sldLayoutMkLst>
        </pc:sldLayoutChg>
        <pc:sldLayoutChg chg="add del mod replId">
          <pc:chgData name="alan soto" userId="e87d38e9b5229c25" providerId="Windows Live" clId="Web-{6C081220-3660-491A-A7B6-01DF6FE14742}" dt="2020-11-16T20:42:01.021" v="336"/>
          <pc:sldLayoutMkLst>
            <pc:docMk/>
            <pc:sldMasterMk cId="166635919" sldId="2147483678"/>
            <pc:sldLayoutMk cId="1391081427" sldId="2147483695"/>
          </pc:sldLayoutMkLst>
        </pc:sldLayoutChg>
      </pc:sldMasterChg>
      <pc:sldMasterChg chg="add addSldLayout modSldLayout">
        <pc:chgData name="alan soto" userId="e87d38e9b5229c25" providerId="Windows Live" clId="Web-{6C081220-3660-491A-A7B6-01DF6FE14742}" dt="2020-11-16T20:42:01.021" v="336"/>
        <pc:sldMasterMkLst>
          <pc:docMk/>
          <pc:sldMasterMk cId="224238551" sldId="2147483696"/>
        </pc:sldMasterMkLst>
        <pc:sldLayoutChg chg="add mod replId">
          <pc:chgData name="alan soto" userId="e87d38e9b5229c25" providerId="Windows Live" clId="Web-{6C081220-3660-491A-A7B6-01DF6FE14742}" dt="2020-11-16T20:42:01.021" v="336"/>
          <pc:sldLayoutMkLst>
            <pc:docMk/>
            <pc:sldMasterMk cId="224238551" sldId="2147483696"/>
            <pc:sldLayoutMk cId="1811795717" sldId="2147483697"/>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1548214004" sldId="2147483698"/>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85565304" sldId="2147483699"/>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204103779" sldId="2147483700"/>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2565056512" sldId="2147483701"/>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400361837" sldId="2147483702"/>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9645735" sldId="2147483703"/>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2144829243" sldId="2147483704"/>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663191547" sldId="2147483705"/>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1190115522" sldId="2147483706"/>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1093251590" sldId="2147483707"/>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363498511" sldId="2147483708"/>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2135067886" sldId="2147483709"/>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505388538" sldId="2147483710"/>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920313185" sldId="2147483711"/>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709862497" sldId="2147483712"/>
          </pc:sldLayoutMkLst>
        </pc:sldLayoutChg>
        <pc:sldLayoutChg chg="add mod replId">
          <pc:chgData name="alan soto" userId="e87d38e9b5229c25" providerId="Windows Live" clId="Web-{6C081220-3660-491A-A7B6-01DF6FE14742}" dt="2020-11-16T20:42:01.021" v="336"/>
          <pc:sldLayoutMkLst>
            <pc:docMk/>
            <pc:sldMasterMk cId="224238551" sldId="2147483696"/>
            <pc:sldLayoutMk cId="3418112475" sldId="2147483713"/>
          </pc:sldLayoutMkLst>
        </pc:sldLayoutChg>
      </pc:sldMasterChg>
    </pc:docChg>
  </pc:docChgLst>
  <pc:docChgLst>
    <pc:chgData name="alan soto" userId="e87d38e9b5229c25" providerId="Windows Live" clId="Web-{0DD8FD18-C235-439F-9151-87B235DEE9D7}"/>
    <pc:docChg chg="addSld delSld modSld modMainMaster">
      <pc:chgData name="alan soto" userId="e87d38e9b5229c25" providerId="Windows Live" clId="Web-{0DD8FD18-C235-439F-9151-87B235DEE9D7}" dt="2020-11-16T20:50:22.964" v="14"/>
      <pc:docMkLst>
        <pc:docMk/>
      </pc:docMkLst>
      <pc:sldChg chg="add del modTransition">
        <pc:chgData name="alan soto" userId="e87d38e9b5229c25" providerId="Windows Live" clId="Web-{0DD8FD18-C235-439F-9151-87B235DEE9D7}" dt="2020-11-16T20:50:22.964" v="14"/>
        <pc:sldMkLst>
          <pc:docMk/>
          <pc:sldMk cId="2406273178" sldId="256"/>
        </pc:sldMkLst>
      </pc:sldChg>
      <pc:sldChg chg="modTransition">
        <pc:chgData name="alan soto" userId="e87d38e9b5229c25" providerId="Windows Live" clId="Web-{0DD8FD18-C235-439F-9151-87B235DEE9D7}" dt="2020-11-16T20:50:22.964" v="14"/>
        <pc:sldMkLst>
          <pc:docMk/>
          <pc:sldMk cId="2303932637" sldId="257"/>
        </pc:sldMkLst>
      </pc:sldChg>
      <pc:sldChg chg="modTransition">
        <pc:chgData name="alan soto" userId="e87d38e9b5229c25" providerId="Windows Live" clId="Web-{0DD8FD18-C235-439F-9151-87B235DEE9D7}" dt="2020-11-16T20:50:22.964" v="14"/>
        <pc:sldMkLst>
          <pc:docMk/>
          <pc:sldMk cId="1717709016" sldId="258"/>
        </pc:sldMkLst>
      </pc:sldChg>
      <pc:sldChg chg="modTransition">
        <pc:chgData name="alan soto" userId="e87d38e9b5229c25" providerId="Windows Live" clId="Web-{0DD8FD18-C235-439F-9151-87B235DEE9D7}" dt="2020-11-16T20:50:22.964" v="14"/>
        <pc:sldMkLst>
          <pc:docMk/>
          <pc:sldMk cId="3602758547" sldId="259"/>
        </pc:sldMkLst>
      </pc:sldChg>
      <pc:sldChg chg="modTransition">
        <pc:chgData name="alan soto" userId="e87d38e9b5229c25" providerId="Windows Live" clId="Web-{0DD8FD18-C235-439F-9151-87B235DEE9D7}" dt="2020-11-16T20:50:22.964" v="14"/>
        <pc:sldMkLst>
          <pc:docMk/>
          <pc:sldMk cId="1471281899" sldId="260"/>
        </pc:sldMkLst>
      </pc:sldChg>
      <pc:sldChg chg="modTransition">
        <pc:chgData name="alan soto" userId="e87d38e9b5229c25" providerId="Windows Live" clId="Web-{0DD8FD18-C235-439F-9151-87B235DEE9D7}" dt="2020-11-16T20:50:22.964" v="14"/>
        <pc:sldMkLst>
          <pc:docMk/>
          <pc:sldMk cId="3935584860" sldId="261"/>
        </pc:sldMkLst>
      </pc:sldChg>
      <pc:sldChg chg="modTransition">
        <pc:chgData name="alan soto" userId="e87d38e9b5229c25" providerId="Windows Live" clId="Web-{0DD8FD18-C235-439F-9151-87B235DEE9D7}" dt="2020-11-16T20:50:22.964" v="14"/>
        <pc:sldMkLst>
          <pc:docMk/>
          <pc:sldMk cId="3119754332" sldId="262"/>
        </pc:sldMkLst>
      </pc:sldChg>
      <pc:sldChg chg="modTransition">
        <pc:chgData name="alan soto" userId="e87d38e9b5229c25" providerId="Windows Live" clId="Web-{0DD8FD18-C235-439F-9151-87B235DEE9D7}" dt="2020-11-16T20:50:22.964" v="14"/>
        <pc:sldMkLst>
          <pc:docMk/>
          <pc:sldMk cId="957862050" sldId="263"/>
        </pc:sldMkLst>
      </pc:sldChg>
      <pc:sldChg chg="modTransition">
        <pc:chgData name="alan soto" userId="e87d38e9b5229c25" providerId="Windows Live" clId="Web-{0DD8FD18-C235-439F-9151-87B235DEE9D7}" dt="2020-11-16T20:50:22.964" v="14"/>
        <pc:sldMkLst>
          <pc:docMk/>
          <pc:sldMk cId="4023489793" sldId="264"/>
        </pc:sldMkLst>
      </pc:sldChg>
      <pc:sldChg chg="modTransition">
        <pc:chgData name="alan soto" userId="e87d38e9b5229c25" providerId="Windows Live" clId="Web-{0DD8FD18-C235-439F-9151-87B235DEE9D7}" dt="2020-11-16T20:50:22.964" v="14"/>
        <pc:sldMkLst>
          <pc:docMk/>
          <pc:sldMk cId="2825319737" sldId="265"/>
        </pc:sldMkLst>
      </pc:sldChg>
      <pc:sldChg chg="modTransition">
        <pc:chgData name="alan soto" userId="e87d38e9b5229c25" providerId="Windows Live" clId="Web-{0DD8FD18-C235-439F-9151-87B235DEE9D7}" dt="2020-11-16T20:50:22.964" v="14"/>
        <pc:sldMkLst>
          <pc:docMk/>
          <pc:sldMk cId="450217584" sldId="266"/>
        </pc:sldMkLst>
      </pc:sldChg>
      <pc:sldMasterChg chg="modTransition modSldLayout">
        <pc:chgData name="alan soto" userId="e87d38e9b5229c25" providerId="Windows Live" clId="Web-{0DD8FD18-C235-439F-9151-87B235DEE9D7}" dt="2020-11-16T20:50:22.964" v="14"/>
        <pc:sldMasterMkLst>
          <pc:docMk/>
          <pc:sldMasterMk cId="224238551" sldId="2147483696"/>
        </pc:sldMasterMkLst>
        <pc:sldLayoutChg chg="modTransition">
          <pc:chgData name="alan soto" userId="e87d38e9b5229c25" providerId="Windows Live" clId="Web-{0DD8FD18-C235-439F-9151-87B235DEE9D7}" dt="2020-11-16T20:50:22.964" v="14"/>
          <pc:sldLayoutMkLst>
            <pc:docMk/>
            <pc:sldMasterMk cId="224238551" sldId="2147483696"/>
            <pc:sldLayoutMk cId="1811795717" sldId="2147483697"/>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1548214004" sldId="2147483698"/>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85565304" sldId="2147483699"/>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204103779" sldId="2147483700"/>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2565056512" sldId="2147483701"/>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400361837" sldId="2147483702"/>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9645735" sldId="2147483703"/>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2144829243" sldId="2147483704"/>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663191547" sldId="2147483705"/>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1190115522" sldId="2147483706"/>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1093251590" sldId="2147483707"/>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363498511" sldId="2147483708"/>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2135067886" sldId="2147483709"/>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505388538" sldId="2147483710"/>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920313185" sldId="2147483711"/>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709862497" sldId="2147483712"/>
          </pc:sldLayoutMkLst>
        </pc:sldLayoutChg>
        <pc:sldLayoutChg chg="modTransition">
          <pc:chgData name="alan soto" userId="e87d38e9b5229c25" providerId="Windows Live" clId="Web-{0DD8FD18-C235-439F-9151-87B235DEE9D7}" dt="2020-11-16T20:50:22.964" v="14"/>
          <pc:sldLayoutMkLst>
            <pc:docMk/>
            <pc:sldMasterMk cId="224238551" sldId="2147483696"/>
            <pc:sldLayoutMk cId="3418112475" sldId="214748371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795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901155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3251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634985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5067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05388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03131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9862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81124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82140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565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4103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50565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361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457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44829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3191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11/16/2020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23855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C97986E7-0E3C-4F64-886E-935DDCB83A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73033" y="1420238"/>
            <a:ext cx="4415786" cy="4751961"/>
            <a:chOff x="9206969" y="2963333"/>
            <a:chExt cx="2981858" cy="3208867"/>
          </a:xfrm>
        </p:grpSpPr>
        <p:cxnSp>
          <p:nvCxnSpPr>
            <p:cNvPr id="11" name="Straight Connector 10">
              <a:extLst>
                <a:ext uri="{FF2B5EF4-FFF2-40B4-BE49-F238E27FC236}">
                  <a16:creationId xmlns:a16="http://schemas.microsoft.com/office/drawing/2014/main" id="{B903D17F-F79E-40E5-9563-A1CFFCC06A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A5D5775-627F-4588-82B3-905EDF2313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D7F2A20-5DE4-4BC0-91EA-5FFE33A4D3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36BA0-56C7-429C-B41E-B5724F0CD4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F15726F-71BE-4007-B9B6-0A1AA0D520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2" name="Título 1"/>
          <p:cNvSpPr>
            <a:spLocks noGrp="1"/>
          </p:cNvSpPr>
          <p:nvPr>
            <p:ph type="ctrTitle"/>
          </p:nvPr>
        </p:nvSpPr>
        <p:spPr>
          <a:xfrm>
            <a:off x="684211" y="685799"/>
            <a:ext cx="8420877" cy="2971801"/>
          </a:xfrm>
        </p:spPr>
        <p:txBody>
          <a:bodyPr vert="horz" lIns="91440" tIns="45720" rIns="91440" bIns="45720" rtlCol="0">
            <a:normAutofit/>
          </a:bodyPr>
          <a:lstStyle/>
          <a:p>
            <a:r>
              <a:rPr lang="en-US" dirty="0">
                <a:effectLst>
                  <a:glow rad="38100">
                    <a:schemeClr val="bg1">
                      <a:lumMod val="65000"/>
                      <a:lumOff val="35000"/>
                      <a:alpha val="40000"/>
                    </a:schemeClr>
                  </a:glow>
                  <a:outerShdw blurRad="28575" dist="38100" dir="14040000" algn="tl" rotWithShape="0">
                    <a:srgbClr val="000000">
                      <a:alpha val="25000"/>
                    </a:srgbClr>
                  </a:outerShdw>
                </a:effectLst>
              </a:rPr>
              <a:t>Feria</a:t>
            </a:r>
          </a:p>
        </p:txBody>
      </p:sp>
      <p:sp>
        <p:nvSpPr>
          <p:cNvPr id="3" name="Subtítulo 2"/>
          <p:cNvSpPr>
            <a:spLocks noGrp="1"/>
          </p:cNvSpPr>
          <p:nvPr>
            <p:ph type="subTitle" idx="1"/>
          </p:nvPr>
        </p:nvSpPr>
        <p:spPr>
          <a:xfrm>
            <a:off x="684212" y="3843867"/>
            <a:ext cx="6400800" cy="1947333"/>
          </a:xfrm>
        </p:spPr>
        <p:txBody>
          <a:bodyPr vert="horz" lIns="91440" tIns="45720" rIns="91440" bIns="45720" rtlCol="0">
            <a:normAutofit/>
          </a:bodyPr>
          <a:lstStyle/>
          <a:p>
            <a:pPr>
              <a:lnSpc>
                <a:spcPct val="90000"/>
              </a:lnSpc>
              <a:buFont typeface="Arial"/>
              <a:buChar char="•"/>
            </a:pPr>
            <a:r>
              <a:rPr lang="es-419" sz="1800" dirty="0">
                <a:solidFill>
                  <a:schemeClr val="tx2">
                    <a:lumMod val="75000"/>
                  </a:schemeClr>
                </a:solidFill>
                <a:latin typeface="Arial"/>
                <a:cs typeface="Arial"/>
              </a:rPr>
              <a:t>El imperialismo</a:t>
            </a:r>
          </a:p>
          <a:p>
            <a:pPr>
              <a:lnSpc>
                <a:spcPct val="90000"/>
              </a:lnSpc>
              <a:buFont typeface="Arial"/>
              <a:buChar char="•"/>
            </a:pPr>
            <a:endParaRPr lang="es-419" sz="1800" dirty="0">
              <a:solidFill>
                <a:schemeClr val="tx2">
                  <a:lumMod val="75000"/>
                </a:schemeClr>
              </a:solidFill>
              <a:latin typeface="Arial"/>
              <a:cs typeface="Arial"/>
            </a:endParaRPr>
          </a:p>
          <a:p>
            <a:pPr>
              <a:lnSpc>
                <a:spcPct val="90000"/>
              </a:lnSpc>
              <a:buFont typeface="Arial"/>
              <a:buChar char="•"/>
            </a:pPr>
            <a:r>
              <a:rPr lang="es-419" sz="1800" dirty="0">
                <a:solidFill>
                  <a:schemeClr val="tx2">
                    <a:lumMod val="75000"/>
                  </a:schemeClr>
                </a:solidFill>
                <a:latin typeface="Arial"/>
                <a:cs typeface="Arial"/>
              </a:rPr>
              <a:t>Integrantes : Alan Soto y Thiago carranza</a:t>
            </a:r>
          </a:p>
          <a:p>
            <a:pPr>
              <a:lnSpc>
                <a:spcPct val="90000"/>
              </a:lnSpc>
              <a:buFont typeface="Arial"/>
              <a:buChar char="•"/>
            </a:pPr>
            <a:r>
              <a:rPr lang="es-419" sz="1800" dirty="0">
                <a:solidFill>
                  <a:schemeClr val="tx2">
                    <a:lumMod val="75000"/>
                  </a:schemeClr>
                </a:solidFill>
                <a:latin typeface="Arial"/>
                <a:cs typeface="Arial"/>
              </a:rPr>
              <a:t>Curso: 4to año</a:t>
            </a:r>
          </a:p>
          <a:p>
            <a:pPr>
              <a:lnSpc>
                <a:spcPct val="90000"/>
              </a:lnSpc>
              <a:buFont typeface="Arial"/>
              <a:buChar char="•"/>
            </a:pPr>
            <a:r>
              <a:rPr lang="es-419" sz="1800" dirty="0">
                <a:solidFill>
                  <a:schemeClr val="tx2">
                    <a:lumMod val="75000"/>
                  </a:schemeClr>
                </a:solidFill>
                <a:latin typeface="Arial"/>
                <a:cs typeface="Arial"/>
              </a:rPr>
              <a:t>Materia: Historia</a:t>
            </a:r>
          </a:p>
          <a:p>
            <a:pPr>
              <a:lnSpc>
                <a:spcPct val="90000"/>
              </a:lnSpc>
              <a:buFont typeface="Arial"/>
              <a:buChar char="•"/>
            </a:pPr>
            <a:endParaRPr lang="en-US" sz="1800">
              <a:solidFill>
                <a:schemeClr val="tx2">
                  <a:lumMod val="75000"/>
                </a:schemeClr>
              </a:solidFill>
            </a:endParaRPr>
          </a:p>
          <a:p>
            <a:pPr>
              <a:lnSpc>
                <a:spcPct val="90000"/>
              </a:lnSpc>
              <a:buFont typeface="Arial"/>
              <a:buChar char="•"/>
            </a:pPr>
            <a:endParaRPr lang="en-US" sz="1800">
              <a:solidFill>
                <a:schemeClr val="tx2">
                  <a:lumMod val="75000"/>
                </a:schemeClr>
              </a:solidFill>
            </a:endParaRPr>
          </a:p>
        </p:txBody>
      </p:sp>
    </p:spTree>
    <p:extLst>
      <p:ext uri="{BB962C8B-B14F-4D97-AF65-F5344CB8AC3E}">
        <p14:creationId xmlns:p14="http://schemas.microsoft.com/office/powerpoint/2010/main" val="2406273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8411D-E6D3-4532-BE48-CE8E3B3B5CE7}"/>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Foto en blanco y negro de un grupo de personas en uniforme militar&#10;&#10;Descripción generada automáticamente">
            <a:extLst>
              <a:ext uri="{FF2B5EF4-FFF2-40B4-BE49-F238E27FC236}">
                <a16:creationId xmlns:a16="http://schemas.microsoft.com/office/drawing/2014/main" id="{DD6FC8A4-899F-49D1-9B1A-62D013791757}"/>
              </a:ext>
            </a:extLst>
          </p:cNvPr>
          <p:cNvPicPr>
            <a:picLocks noGrp="1" noChangeAspect="1"/>
          </p:cNvPicPr>
          <p:nvPr>
            <p:ph type="pic" idx="1"/>
          </p:nvPr>
        </p:nvPicPr>
        <p:blipFill rotWithShape="1">
          <a:blip r:embed="rId2"/>
          <a:srcRect l="10790" r="12342" b="2"/>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4EC5DA5F-0699-48B9-ADC6-A2FB4779585A}"/>
              </a:ext>
            </a:extLst>
          </p:cNvPr>
          <p:cNvSpPr>
            <a:spLocks noGrp="1"/>
          </p:cNvSpPr>
          <p:nvPr>
            <p:ph type="body" sz="half" idx="2"/>
          </p:nvPr>
        </p:nvSpPr>
        <p:spPr>
          <a:xfrm>
            <a:off x="7532710" y="1822449"/>
            <a:ext cx="4112022" cy="4507961"/>
          </a:xfrm>
        </p:spPr>
        <p:txBody>
          <a:bodyPr vert="horz" lIns="91440" tIns="45720" rIns="91440" bIns="45720" rtlCol="0" anchor="t">
            <a:noAutofit/>
          </a:bodyPr>
          <a:lstStyle/>
          <a:p>
            <a:pPr>
              <a:lnSpc>
                <a:spcPct val="90000"/>
              </a:lnSpc>
              <a:buFont typeface="Wingdings 3" panose="05040102010807070707" pitchFamily="18" charset="2"/>
              <a:buChar char=""/>
            </a:pPr>
            <a:r>
              <a:rPr lang="en-US" dirty="0">
                <a:latin typeface="Arial"/>
                <a:cs typeface="Arial"/>
              </a:rPr>
              <a:t>Las </a:t>
            </a:r>
            <a:r>
              <a:rPr lang="en-US" err="1">
                <a:latin typeface="Arial"/>
                <a:cs typeface="Arial"/>
              </a:rPr>
              <a:t>consecuencias</a:t>
            </a:r>
            <a:r>
              <a:rPr lang="en-US" dirty="0">
                <a:latin typeface="Arial"/>
                <a:cs typeface="Arial"/>
              </a:rPr>
              <a:t> para los </a:t>
            </a:r>
            <a:r>
              <a:rPr lang="en-US" err="1">
                <a:latin typeface="Arial"/>
                <a:cs typeface="Arial"/>
              </a:rPr>
              <a:t>territorios</a:t>
            </a:r>
            <a:r>
              <a:rPr lang="en-US" dirty="0">
                <a:latin typeface="Arial"/>
                <a:cs typeface="Arial"/>
              </a:rPr>
              <a:t> </a:t>
            </a:r>
            <a:r>
              <a:rPr lang="en-US" err="1">
                <a:latin typeface="Arial"/>
                <a:cs typeface="Arial"/>
              </a:rPr>
              <a:t>colonizados</a:t>
            </a:r>
            <a:r>
              <a:rPr lang="en-US" dirty="0">
                <a:latin typeface="Arial"/>
                <a:cs typeface="Arial"/>
              </a:rPr>
              <a:t> </a:t>
            </a:r>
            <a:r>
              <a:rPr lang="en-US" err="1">
                <a:latin typeface="Arial"/>
                <a:cs typeface="Arial"/>
              </a:rPr>
              <a:t>fueron</a:t>
            </a:r>
            <a:r>
              <a:rPr lang="en-US" dirty="0">
                <a:latin typeface="Arial"/>
                <a:cs typeface="Arial"/>
              </a:rPr>
              <a:t> que las </a:t>
            </a:r>
            <a:r>
              <a:rPr lang="en-US" err="1">
                <a:latin typeface="Arial"/>
                <a:cs typeface="Arial"/>
              </a:rPr>
              <a:t>potencias</a:t>
            </a:r>
            <a:r>
              <a:rPr lang="en-US" dirty="0">
                <a:latin typeface="Arial"/>
                <a:cs typeface="Arial"/>
              </a:rPr>
              <a:t> </a:t>
            </a:r>
            <a:r>
              <a:rPr lang="en-US" err="1">
                <a:latin typeface="Arial"/>
                <a:cs typeface="Arial"/>
              </a:rPr>
              <a:t>europeas</a:t>
            </a:r>
            <a:r>
              <a:rPr lang="en-US" dirty="0">
                <a:latin typeface="Arial"/>
                <a:cs typeface="Arial"/>
              </a:rPr>
              <a:t> no </a:t>
            </a:r>
            <a:r>
              <a:rPr lang="en-US" err="1">
                <a:latin typeface="Arial"/>
                <a:cs typeface="Arial"/>
              </a:rPr>
              <a:t>tuvieron</a:t>
            </a:r>
            <a:r>
              <a:rPr lang="en-US" dirty="0">
                <a:latin typeface="Arial"/>
                <a:cs typeface="Arial"/>
              </a:rPr>
              <a:t> en </a:t>
            </a:r>
            <a:r>
              <a:rPr lang="en-US" err="1">
                <a:latin typeface="Arial"/>
                <a:cs typeface="Arial"/>
              </a:rPr>
              <a:t>cuenta</a:t>
            </a:r>
            <a:r>
              <a:rPr lang="en-US" dirty="0">
                <a:latin typeface="Arial"/>
                <a:cs typeface="Arial"/>
              </a:rPr>
              <a:t> y no </a:t>
            </a:r>
            <a:r>
              <a:rPr lang="en-US" err="1">
                <a:latin typeface="Arial"/>
                <a:cs typeface="Arial"/>
              </a:rPr>
              <a:t>respetaron</a:t>
            </a:r>
            <a:r>
              <a:rPr lang="en-US" dirty="0">
                <a:latin typeface="Arial"/>
                <a:cs typeface="Arial"/>
              </a:rPr>
              <a:t> las </a:t>
            </a:r>
            <a:r>
              <a:rPr lang="en-US" err="1">
                <a:latin typeface="Arial"/>
                <a:cs typeface="Arial"/>
              </a:rPr>
              <a:t>nacionalidades</a:t>
            </a:r>
            <a:r>
              <a:rPr lang="en-US" dirty="0">
                <a:latin typeface="Arial"/>
                <a:cs typeface="Arial"/>
              </a:rPr>
              <a:t> </a:t>
            </a:r>
            <a:r>
              <a:rPr lang="en-US" err="1">
                <a:latin typeface="Arial"/>
                <a:cs typeface="Arial"/>
              </a:rPr>
              <a:t>africanas</a:t>
            </a:r>
            <a:r>
              <a:rPr lang="en-US" dirty="0">
                <a:latin typeface="Arial"/>
                <a:cs typeface="Arial"/>
              </a:rPr>
              <a:t> </a:t>
            </a:r>
            <a:r>
              <a:rPr lang="en-US" err="1">
                <a:latin typeface="Arial"/>
                <a:cs typeface="Arial"/>
              </a:rPr>
              <a:t>ni</a:t>
            </a:r>
            <a:r>
              <a:rPr lang="en-US" dirty="0">
                <a:latin typeface="Arial"/>
                <a:cs typeface="Arial"/>
              </a:rPr>
              <a:t> </a:t>
            </a:r>
            <a:r>
              <a:rPr lang="en-US" err="1">
                <a:latin typeface="Arial"/>
                <a:cs typeface="Arial"/>
              </a:rPr>
              <a:t>tampoco</a:t>
            </a:r>
            <a:r>
              <a:rPr lang="en-US" dirty="0">
                <a:latin typeface="Arial"/>
                <a:cs typeface="Arial"/>
              </a:rPr>
              <a:t> </a:t>
            </a:r>
            <a:r>
              <a:rPr lang="en-US" err="1">
                <a:latin typeface="Arial"/>
                <a:cs typeface="Arial"/>
              </a:rPr>
              <a:t>su</a:t>
            </a:r>
            <a:r>
              <a:rPr lang="en-US" dirty="0">
                <a:latin typeface="Arial"/>
                <a:cs typeface="Arial"/>
              </a:rPr>
              <a:t> </a:t>
            </a:r>
            <a:r>
              <a:rPr lang="en-US" err="1">
                <a:latin typeface="Arial"/>
                <a:cs typeface="Arial"/>
              </a:rPr>
              <a:t>opinión</a:t>
            </a:r>
            <a:r>
              <a:rPr lang="en-US" dirty="0">
                <a:latin typeface="Arial"/>
                <a:cs typeface="Arial"/>
              </a:rPr>
              <a:t> en </a:t>
            </a:r>
            <a:r>
              <a:rPr lang="en-US" err="1">
                <a:latin typeface="Arial"/>
                <a:cs typeface="Arial"/>
              </a:rPr>
              <a:t>cuanto</a:t>
            </a:r>
            <a:r>
              <a:rPr lang="en-US" dirty="0">
                <a:latin typeface="Arial"/>
                <a:cs typeface="Arial"/>
              </a:rPr>
              <a:t> a </a:t>
            </a:r>
            <a:r>
              <a:rPr lang="en-US" err="1">
                <a:latin typeface="Arial"/>
                <a:cs typeface="Arial"/>
              </a:rPr>
              <a:t>cómo</a:t>
            </a:r>
            <a:r>
              <a:rPr lang="en-US" dirty="0">
                <a:latin typeface="Arial"/>
                <a:cs typeface="Arial"/>
              </a:rPr>
              <a:t> </a:t>
            </a:r>
            <a:r>
              <a:rPr lang="en-US" err="1">
                <a:latin typeface="Arial"/>
                <a:cs typeface="Arial"/>
              </a:rPr>
              <a:t>querían</a:t>
            </a:r>
            <a:r>
              <a:rPr lang="en-US" dirty="0">
                <a:latin typeface="Arial"/>
                <a:cs typeface="Arial"/>
              </a:rPr>
              <a:t> </a:t>
            </a:r>
            <a:r>
              <a:rPr lang="en-US" err="1">
                <a:latin typeface="Arial"/>
                <a:cs typeface="Arial"/>
              </a:rPr>
              <a:t>dividirse</a:t>
            </a:r>
            <a:r>
              <a:rPr lang="en-US" dirty="0">
                <a:latin typeface="Arial"/>
                <a:cs typeface="Arial"/>
              </a:rPr>
              <a:t> </a:t>
            </a:r>
            <a:r>
              <a:rPr lang="en-US" err="1">
                <a:latin typeface="Arial"/>
                <a:cs typeface="Arial"/>
              </a:rPr>
              <a:t>ellos</a:t>
            </a:r>
            <a:r>
              <a:rPr lang="en-US" dirty="0">
                <a:latin typeface="Arial"/>
                <a:cs typeface="Arial"/>
              </a:rPr>
              <a:t> en </a:t>
            </a:r>
            <a:r>
              <a:rPr lang="en-US" err="1">
                <a:latin typeface="Arial"/>
                <a:cs typeface="Arial"/>
              </a:rPr>
              <a:t>su</a:t>
            </a:r>
            <a:r>
              <a:rPr lang="en-US" dirty="0">
                <a:latin typeface="Arial"/>
                <a:cs typeface="Arial"/>
              </a:rPr>
              <a:t> </a:t>
            </a:r>
            <a:r>
              <a:rPr lang="en-US" err="1">
                <a:latin typeface="Arial"/>
                <a:cs typeface="Arial"/>
              </a:rPr>
              <a:t>continente</a:t>
            </a:r>
            <a:r>
              <a:rPr lang="en-US" dirty="0">
                <a:latin typeface="Arial"/>
                <a:cs typeface="Arial"/>
              </a:rPr>
              <a:t>, es </a:t>
            </a:r>
            <a:r>
              <a:rPr lang="en-US" err="1">
                <a:latin typeface="Arial"/>
                <a:cs typeface="Arial"/>
              </a:rPr>
              <a:t>decir</a:t>
            </a:r>
            <a:r>
              <a:rPr lang="en-US" dirty="0">
                <a:latin typeface="Arial"/>
                <a:cs typeface="Arial"/>
              </a:rPr>
              <a:t> </a:t>
            </a:r>
            <a:r>
              <a:rPr lang="en-US" err="1">
                <a:latin typeface="Arial"/>
                <a:cs typeface="Arial"/>
              </a:rPr>
              <a:t>llegaron</a:t>
            </a:r>
            <a:r>
              <a:rPr lang="en-US" dirty="0">
                <a:latin typeface="Arial"/>
                <a:cs typeface="Arial"/>
              </a:rPr>
              <a:t> y </a:t>
            </a:r>
            <a:r>
              <a:rPr lang="en-US" err="1">
                <a:latin typeface="Arial"/>
                <a:cs typeface="Arial"/>
              </a:rPr>
              <a:t>establecieron</a:t>
            </a:r>
            <a:r>
              <a:rPr lang="en-US" dirty="0">
                <a:latin typeface="Arial"/>
                <a:cs typeface="Arial"/>
              </a:rPr>
              <a:t> </a:t>
            </a:r>
            <a:r>
              <a:rPr lang="en-US" err="1">
                <a:latin typeface="Arial"/>
                <a:cs typeface="Arial"/>
              </a:rPr>
              <a:t>fronteras</a:t>
            </a:r>
            <a:r>
              <a:rPr lang="en-US" dirty="0">
                <a:latin typeface="Arial"/>
                <a:cs typeface="Arial"/>
              </a:rPr>
              <a:t> </a:t>
            </a:r>
            <a:r>
              <a:rPr lang="en-US" err="1">
                <a:latin typeface="Arial"/>
                <a:cs typeface="Arial"/>
              </a:rPr>
              <a:t>artificiales</a:t>
            </a:r>
            <a:r>
              <a:rPr lang="en-US" dirty="0">
                <a:latin typeface="Arial"/>
                <a:cs typeface="Arial"/>
              </a:rPr>
              <a:t>, </a:t>
            </a:r>
            <a:r>
              <a:rPr lang="en-US" err="1">
                <a:latin typeface="Arial"/>
                <a:cs typeface="Arial"/>
              </a:rPr>
              <a:t>muchas</a:t>
            </a:r>
            <a:r>
              <a:rPr lang="en-US" dirty="0">
                <a:latin typeface="Arial"/>
                <a:cs typeface="Arial"/>
              </a:rPr>
              <a:t> de </a:t>
            </a:r>
            <a:r>
              <a:rPr lang="en-US" err="1">
                <a:latin typeface="Arial"/>
                <a:cs typeface="Arial"/>
              </a:rPr>
              <a:t>ellas</a:t>
            </a:r>
            <a:r>
              <a:rPr lang="en-US" dirty="0">
                <a:latin typeface="Arial"/>
                <a:cs typeface="Arial"/>
              </a:rPr>
              <a:t> una simple </a:t>
            </a:r>
            <a:r>
              <a:rPr lang="en-US" err="1">
                <a:latin typeface="Arial"/>
                <a:cs typeface="Arial"/>
              </a:rPr>
              <a:t>línea</a:t>
            </a:r>
            <a:r>
              <a:rPr lang="en-US" dirty="0">
                <a:latin typeface="Arial"/>
                <a:cs typeface="Arial"/>
              </a:rPr>
              <a:t> recta que </a:t>
            </a:r>
            <a:r>
              <a:rPr lang="en-US" err="1">
                <a:latin typeface="Arial"/>
                <a:cs typeface="Arial"/>
              </a:rPr>
              <a:t>separaron</a:t>
            </a:r>
            <a:r>
              <a:rPr lang="en-US" dirty="0">
                <a:latin typeface="Arial"/>
                <a:cs typeface="Arial"/>
              </a:rPr>
              <a:t> y </a:t>
            </a:r>
            <a:r>
              <a:rPr lang="en-US" err="1">
                <a:latin typeface="Arial"/>
                <a:cs typeface="Arial"/>
              </a:rPr>
              <a:t>unieron</a:t>
            </a:r>
            <a:r>
              <a:rPr lang="en-US" dirty="0">
                <a:latin typeface="Arial"/>
                <a:cs typeface="Arial"/>
              </a:rPr>
              <a:t> pueblos que </a:t>
            </a:r>
            <a:r>
              <a:rPr lang="en-US" err="1">
                <a:latin typeface="Arial"/>
                <a:cs typeface="Arial"/>
              </a:rPr>
              <a:t>tradicionalmente</a:t>
            </a:r>
            <a:r>
              <a:rPr lang="en-US" dirty="0">
                <a:latin typeface="Arial"/>
                <a:cs typeface="Arial"/>
              </a:rPr>
              <a:t> </a:t>
            </a:r>
            <a:r>
              <a:rPr lang="en-US" err="1">
                <a:latin typeface="Arial"/>
                <a:cs typeface="Arial"/>
              </a:rPr>
              <a:t>habían</a:t>
            </a:r>
            <a:r>
              <a:rPr lang="en-US" dirty="0">
                <a:latin typeface="Arial"/>
                <a:cs typeface="Arial"/>
              </a:rPr>
              <a:t> </a:t>
            </a:r>
            <a:r>
              <a:rPr lang="en-US" err="1">
                <a:latin typeface="Arial"/>
                <a:cs typeface="Arial"/>
              </a:rPr>
              <a:t>sido</a:t>
            </a:r>
            <a:r>
              <a:rPr lang="en-US" dirty="0">
                <a:latin typeface="Arial"/>
                <a:cs typeface="Arial"/>
              </a:rPr>
              <a:t> amigos o </a:t>
            </a:r>
            <a:r>
              <a:rPr lang="en-US" err="1">
                <a:latin typeface="Arial"/>
                <a:cs typeface="Arial"/>
              </a:rPr>
              <a:t>enemigos</a:t>
            </a:r>
            <a:r>
              <a:rPr lang="en-US" dirty="0">
                <a:latin typeface="Arial"/>
                <a:cs typeface="Arial"/>
              </a:rPr>
              <a:t>, lo que </a:t>
            </a:r>
            <a:r>
              <a:rPr lang="en-US" err="1">
                <a:latin typeface="Arial"/>
                <a:cs typeface="Arial"/>
              </a:rPr>
              <a:t>origino</a:t>
            </a:r>
            <a:r>
              <a:rPr lang="en-US" dirty="0">
                <a:latin typeface="Arial"/>
                <a:cs typeface="Arial"/>
              </a:rPr>
              <a:t> </a:t>
            </a:r>
            <a:r>
              <a:rPr lang="en-US" err="1">
                <a:latin typeface="Arial"/>
                <a:cs typeface="Arial"/>
              </a:rPr>
              <a:t>muchos</a:t>
            </a:r>
            <a:r>
              <a:rPr lang="en-US" dirty="0">
                <a:latin typeface="Arial"/>
                <a:cs typeface="Arial"/>
              </a:rPr>
              <a:t> </a:t>
            </a:r>
            <a:r>
              <a:rPr lang="en-US" err="1">
                <a:latin typeface="Arial"/>
                <a:cs typeface="Arial"/>
              </a:rPr>
              <a:t>conflictos</a:t>
            </a:r>
            <a:r>
              <a:rPr lang="en-US" dirty="0">
                <a:latin typeface="Arial"/>
                <a:cs typeface="Arial"/>
              </a:rPr>
              <a:t> entre los </a:t>
            </a:r>
            <a:r>
              <a:rPr lang="en-US" err="1">
                <a:latin typeface="Arial"/>
                <a:cs typeface="Arial"/>
              </a:rPr>
              <a:t>colonizados</a:t>
            </a:r>
            <a:r>
              <a:rPr lang="en-US" dirty="0">
                <a:latin typeface="Arial"/>
                <a:cs typeface="Arial"/>
              </a:rPr>
              <a:t> y </a:t>
            </a:r>
            <a:r>
              <a:rPr lang="en-US" err="1">
                <a:latin typeface="Arial"/>
                <a:cs typeface="Arial"/>
              </a:rPr>
              <a:t>colonizadores</a:t>
            </a:r>
            <a:r>
              <a:rPr lang="en-US" dirty="0">
                <a:latin typeface="Arial"/>
                <a:cs typeface="Arial"/>
              </a:rPr>
              <a:t>. </a:t>
            </a:r>
            <a:r>
              <a:rPr lang="en-US" err="1">
                <a:latin typeface="Arial"/>
                <a:cs typeface="Arial"/>
              </a:rPr>
              <a:t>Además</a:t>
            </a:r>
            <a:r>
              <a:rPr lang="en-US" dirty="0">
                <a:latin typeface="Arial"/>
                <a:cs typeface="Arial"/>
              </a:rPr>
              <a:t>, se </a:t>
            </a:r>
            <a:r>
              <a:rPr lang="en-US" err="1">
                <a:latin typeface="Arial"/>
                <a:cs typeface="Arial"/>
              </a:rPr>
              <a:t>crea</a:t>
            </a:r>
            <a:r>
              <a:rPr lang="en-US" dirty="0">
                <a:latin typeface="Arial"/>
                <a:cs typeface="Arial"/>
              </a:rPr>
              <a:t> una </a:t>
            </a:r>
            <a:r>
              <a:rPr lang="en-US" err="1">
                <a:latin typeface="Arial"/>
                <a:cs typeface="Arial"/>
              </a:rPr>
              <a:t>dependencia</a:t>
            </a:r>
            <a:r>
              <a:rPr lang="en-US" dirty="0">
                <a:latin typeface="Arial"/>
                <a:cs typeface="Arial"/>
              </a:rPr>
              <a:t> </a:t>
            </a:r>
            <a:r>
              <a:rPr lang="en-US" err="1">
                <a:latin typeface="Arial"/>
                <a:cs typeface="Arial"/>
              </a:rPr>
              <a:t>económica</a:t>
            </a:r>
            <a:r>
              <a:rPr lang="en-US" dirty="0">
                <a:latin typeface="Arial"/>
                <a:cs typeface="Arial"/>
              </a:rPr>
              <a:t> de las </a:t>
            </a:r>
            <a:r>
              <a:rPr lang="en-US" err="1">
                <a:latin typeface="Arial"/>
                <a:cs typeface="Arial"/>
              </a:rPr>
              <a:t>colonias</a:t>
            </a:r>
            <a:r>
              <a:rPr lang="en-US" dirty="0">
                <a:latin typeface="Arial"/>
                <a:cs typeface="Arial"/>
              </a:rPr>
              <a:t> </a:t>
            </a:r>
            <a:r>
              <a:rPr lang="en-US" err="1">
                <a:latin typeface="Arial"/>
                <a:cs typeface="Arial"/>
              </a:rPr>
              <a:t>hacia</a:t>
            </a:r>
            <a:r>
              <a:rPr lang="en-US" dirty="0">
                <a:latin typeface="Arial"/>
                <a:cs typeface="Arial"/>
              </a:rPr>
              <a:t> la </a:t>
            </a:r>
            <a:r>
              <a:rPr lang="en-US" err="1">
                <a:latin typeface="Arial"/>
                <a:cs typeface="Arial"/>
              </a:rPr>
              <a:t>metrópoli</a:t>
            </a:r>
            <a:r>
              <a:rPr lang="en-US" dirty="0">
                <a:latin typeface="Arial"/>
                <a:cs typeface="Arial"/>
              </a:rPr>
              <a:t>.</a:t>
            </a:r>
          </a:p>
          <a:p>
            <a:pPr>
              <a:lnSpc>
                <a:spcPct val="90000"/>
              </a:lnSpc>
              <a:buFont typeface="Wingdings 3" panose="05040102010807070707" pitchFamily="18" charset="2"/>
              <a:buChar char=""/>
            </a:pPr>
            <a:endParaRPr lang="en-US" sz="1300"/>
          </a:p>
          <a:p>
            <a:pPr>
              <a:lnSpc>
                <a:spcPct val="90000"/>
              </a:lnSpc>
              <a:buFont typeface="Wingdings 3" panose="05040102010807070707" pitchFamily="18" charset="2"/>
              <a:buChar char=""/>
            </a:pPr>
            <a:endParaRPr lang="en-US" sz="1300"/>
          </a:p>
          <a:p>
            <a:pPr>
              <a:lnSpc>
                <a:spcPct val="90000"/>
              </a:lnSpc>
              <a:buFont typeface="Wingdings 3" panose="05040102010807070707" pitchFamily="18" charset="2"/>
              <a:buChar char=""/>
            </a:pPr>
            <a:endParaRPr lang="en-US" sz="1300"/>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25319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48CA8-7926-4AE6-BEBD-CDD4C7D0C939}"/>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texto, foto, grupo, viejo&#10;&#10;Descripción generada automáticamente">
            <a:extLst>
              <a:ext uri="{FF2B5EF4-FFF2-40B4-BE49-F238E27FC236}">
                <a16:creationId xmlns:a16="http://schemas.microsoft.com/office/drawing/2014/main" id="{E5640586-0F08-44FF-A4FE-12B4DCE63A15}"/>
              </a:ext>
            </a:extLst>
          </p:cNvPr>
          <p:cNvPicPr>
            <a:picLocks noGrp="1" noChangeAspect="1"/>
          </p:cNvPicPr>
          <p:nvPr>
            <p:ph type="pic" idx="1"/>
          </p:nvPr>
        </p:nvPicPr>
        <p:blipFill rotWithShape="1">
          <a:blip r:embed="rId2"/>
          <a:srcRect l="10305" r="10306"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A754D67F-D969-43AA-A673-679F491D4A55}"/>
              </a:ext>
            </a:extLst>
          </p:cNvPr>
          <p:cNvSpPr>
            <a:spLocks noGrp="1"/>
          </p:cNvSpPr>
          <p:nvPr>
            <p:ph type="body" sz="half" idx="2"/>
          </p:nvPr>
        </p:nvSpPr>
        <p:spPr>
          <a:xfrm>
            <a:off x="7532710" y="1822449"/>
            <a:ext cx="4112022" cy="4421697"/>
          </a:xfrm>
        </p:spPr>
        <p:txBody>
          <a:bodyPr vert="horz" lIns="91440" tIns="45720" rIns="91440" bIns="45720" rtlCol="0" anchor="t">
            <a:noAutofit/>
          </a:bodyPr>
          <a:lstStyle/>
          <a:p>
            <a:pPr>
              <a:lnSpc>
                <a:spcPct val="90000"/>
              </a:lnSpc>
              <a:buFont typeface="Wingdings 3" panose="05040102010807070707" pitchFamily="18" charset="2"/>
              <a:buChar char=""/>
            </a:pPr>
            <a:r>
              <a:rPr lang="en-US" dirty="0">
                <a:latin typeface="Arial"/>
                <a:cs typeface="Arial"/>
              </a:rPr>
              <a:t>Las </a:t>
            </a:r>
            <a:r>
              <a:rPr lang="en-US" err="1">
                <a:latin typeface="Arial"/>
                <a:cs typeface="Arial"/>
              </a:rPr>
              <a:t>consecuencias</a:t>
            </a:r>
            <a:r>
              <a:rPr lang="en-US" dirty="0">
                <a:latin typeface="Arial"/>
                <a:cs typeface="Arial"/>
              </a:rPr>
              <a:t> para las </a:t>
            </a:r>
            <a:r>
              <a:rPr lang="en-US" err="1">
                <a:latin typeface="Arial"/>
                <a:cs typeface="Arial"/>
              </a:rPr>
              <a:t>potencias</a:t>
            </a:r>
            <a:r>
              <a:rPr lang="en-US" dirty="0">
                <a:latin typeface="Arial"/>
                <a:cs typeface="Arial"/>
              </a:rPr>
              <a:t> </a:t>
            </a:r>
            <a:r>
              <a:rPr lang="en-US" err="1">
                <a:latin typeface="Arial"/>
                <a:cs typeface="Arial"/>
              </a:rPr>
              <a:t>colonizadoras</a:t>
            </a:r>
            <a:r>
              <a:rPr lang="en-US" dirty="0">
                <a:latin typeface="Arial"/>
                <a:cs typeface="Arial"/>
              </a:rPr>
              <a:t>, </a:t>
            </a:r>
            <a:r>
              <a:rPr lang="en-US" err="1">
                <a:latin typeface="Arial"/>
                <a:cs typeface="Arial"/>
              </a:rPr>
              <a:t>fue</a:t>
            </a:r>
            <a:r>
              <a:rPr lang="en-US" dirty="0">
                <a:latin typeface="Arial"/>
                <a:cs typeface="Arial"/>
              </a:rPr>
              <a:t> que </a:t>
            </a:r>
            <a:r>
              <a:rPr lang="en-US" err="1">
                <a:latin typeface="Arial"/>
                <a:cs typeface="Arial"/>
              </a:rPr>
              <a:t>esta</a:t>
            </a:r>
            <a:r>
              <a:rPr lang="en-US" dirty="0">
                <a:latin typeface="Arial"/>
                <a:cs typeface="Arial"/>
              </a:rPr>
              <a:t> </a:t>
            </a:r>
            <a:r>
              <a:rPr lang="en-US" err="1">
                <a:latin typeface="Arial"/>
                <a:cs typeface="Arial"/>
              </a:rPr>
              <a:t>conferencia</a:t>
            </a:r>
            <a:r>
              <a:rPr lang="en-US" dirty="0">
                <a:latin typeface="Arial"/>
                <a:cs typeface="Arial"/>
              </a:rPr>
              <a:t> de </a:t>
            </a:r>
            <a:r>
              <a:rPr lang="en-US" err="1">
                <a:latin typeface="Arial"/>
                <a:cs typeface="Arial"/>
              </a:rPr>
              <a:t>Berlín</a:t>
            </a:r>
            <a:r>
              <a:rPr lang="en-US" dirty="0">
                <a:latin typeface="Arial"/>
                <a:cs typeface="Arial"/>
              </a:rPr>
              <a:t> </a:t>
            </a:r>
            <a:r>
              <a:rPr lang="en-US" err="1">
                <a:latin typeface="Arial"/>
                <a:cs typeface="Arial"/>
              </a:rPr>
              <a:t>situara</a:t>
            </a:r>
            <a:r>
              <a:rPr lang="en-US" dirty="0">
                <a:latin typeface="Arial"/>
                <a:cs typeface="Arial"/>
              </a:rPr>
              <a:t> a Alemania en un primer </a:t>
            </a:r>
            <a:r>
              <a:rPr lang="en-US" err="1">
                <a:latin typeface="Arial"/>
                <a:cs typeface="Arial"/>
              </a:rPr>
              <a:t>plano</a:t>
            </a:r>
            <a:r>
              <a:rPr lang="en-US" dirty="0">
                <a:latin typeface="Arial"/>
                <a:cs typeface="Arial"/>
              </a:rPr>
              <a:t> </a:t>
            </a:r>
            <a:r>
              <a:rPr lang="en-US" err="1">
                <a:latin typeface="Arial"/>
                <a:cs typeface="Arial"/>
              </a:rPr>
              <a:t>internacional</a:t>
            </a:r>
            <a:r>
              <a:rPr lang="en-US" dirty="0">
                <a:latin typeface="Arial"/>
                <a:cs typeface="Arial"/>
              </a:rPr>
              <a:t> no solo </a:t>
            </a:r>
            <a:r>
              <a:rPr lang="en-US" err="1">
                <a:latin typeface="Arial"/>
                <a:cs typeface="Arial"/>
              </a:rPr>
              <a:t>como</a:t>
            </a:r>
            <a:r>
              <a:rPr lang="en-US" dirty="0">
                <a:latin typeface="Arial"/>
                <a:cs typeface="Arial"/>
              </a:rPr>
              <a:t> </a:t>
            </a:r>
            <a:r>
              <a:rPr lang="en-US" err="1">
                <a:latin typeface="Arial"/>
                <a:cs typeface="Arial"/>
              </a:rPr>
              <a:t>árbitro</a:t>
            </a:r>
            <a:r>
              <a:rPr lang="en-US" dirty="0">
                <a:latin typeface="Arial"/>
                <a:cs typeface="Arial"/>
              </a:rPr>
              <a:t> </a:t>
            </a:r>
            <a:r>
              <a:rPr lang="en-US" err="1">
                <a:latin typeface="Arial"/>
                <a:cs typeface="Arial"/>
              </a:rPr>
              <a:t>sino</a:t>
            </a:r>
            <a:r>
              <a:rPr lang="en-US" dirty="0">
                <a:latin typeface="Arial"/>
                <a:cs typeface="Arial"/>
              </a:rPr>
              <a:t> </a:t>
            </a:r>
            <a:r>
              <a:rPr lang="en-US" err="1">
                <a:latin typeface="Arial"/>
                <a:cs typeface="Arial"/>
              </a:rPr>
              <a:t>también</a:t>
            </a:r>
            <a:r>
              <a:rPr lang="en-US" dirty="0">
                <a:latin typeface="Arial"/>
                <a:cs typeface="Arial"/>
              </a:rPr>
              <a:t> en un primer </a:t>
            </a:r>
            <a:r>
              <a:rPr lang="en-US" err="1">
                <a:latin typeface="Arial"/>
                <a:cs typeface="Arial"/>
              </a:rPr>
              <a:t>plano</a:t>
            </a:r>
            <a:r>
              <a:rPr lang="en-US" dirty="0">
                <a:latin typeface="Arial"/>
                <a:cs typeface="Arial"/>
              </a:rPr>
              <a:t> </a:t>
            </a:r>
            <a:r>
              <a:rPr lang="en-US" err="1">
                <a:latin typeface="Arial"/>
                <a:cs typeface="Arial"/>
              </a:rPr>
              <a:t>militar</a:t>
            </a:r>
            <a:r>
              <a:rPr lang="en-US" dirty="0">
                <a:latin typeface="Arial"/>
                <a:cs typeface="Arial"/>
              </a:rPr>
              <a:t> que </a:t>
            </a:r>
            <a:r>
              <a:rPr lang="en-US" err="1">
                <a:latin typeface="Arial"/>
                <a:cs typeface="Arial"/>
              </a:rPr>
              <a:t>llevara</a:t>
            </a:r>
            <a:r>
              <a:rPr lang="en-US" dirty="0">
                <a:latin typeface="Arial"/>
                <a:cs typeface="Arial"/>
              </a:rPr>
              <a:t> a Alemania </a:t>
            </a:r>
            <a:r>
              <a:rPr lang="en-US" err="1">
                <a:latin typeface="Arial"/>
                <a:cs typeface="Arial"/>
              </a:rPr>
              <a:t>años</a:t>
            </a:r>
            <a:r>
              <a:rPr lang="en-US" dirty="0">
                <a:latin typeface="Arial"/>
                <a:cs typeface="Arial"/>
              </a:rPr>
              <a:t> </a:t>
            </a:r>
            <a:r>
              <a:rPr lang="en-US" err="1">
                <a:latin typeface="Arial"/>
                <a:cs typeface="Arial"/>
              </a:rPr>
              <a:t>más</a:t>
            </a:r>
            <a:r>
              <a:rPr lang="en-US" dirty="0">
                <a:latin typeface="Arial"/>
                <a:cs typeface="Arial"/>
              </a:rPr>
              <a:t> </a:t>
            </a:r>
            <a:r>
              <a:rPr lang="en-US" err="1">
                <a:latin typeface="Arial"/>
                <a:cs typeface="Arial"/>
              </a:rPr>
              <a:t>tarde</a:t>
            </a:r>
            <a:r>
              <a:rPr lang="en-US" dirty="0">
                <a:latin typeface="Arial"/>
                <a:cs typeface="Arial"/>
              </a:rPr>
              <a:t> a </a:t>
            </a:r>
            <a:r>
              <a:rPr lang="en-US" err="1">
                <a:latin typeface="Arial"/>
                <a:cs typeface="Arial"/>
              </a:rPr>
              <a:t>protagonizar</a:t>
            </a:r>
            <a:r>
              <a:rPr lang="en-US" dirty="0">
                <a:latin typeface="Arial"/>
                <a:cs typeface="Arial"/>
              </a:rPr>
              <a:t> la Primera Guerra Mundial, el </a:t>
            </a:r>
            <a:r>
              <a:rPr lang="en-US" err="1">
                <a:latin typeface="Arial"/>
                <a:cs typeface="Arial"/>
              </a:rPr>
              <a:t>reparto</a:t>
            </a:r>
            <a:r>
              <a:rPr lang="en-US" dirty="0">
                <a:latin typeface="Arial"/>
                <a:cs typeface="Arial"/>
              </a:rPr>
              <a:t> de África </a:t>
            </a:r>
            <a:r>
              <a:rPr lang="en-US" err="1">
                <a:latin typeface="Arial"/>
                <a:cs typeface="Arial"/>
              </a:rPr>
              <a:t>puso</a:t>
            </a:r>
            <a:r>
              <a:rPr lang="en-US" dirty="0">
                <a:latin typeface="Arial"/>
                <a:cs typeface="Arial"/>
              </a:rPr>
              <a:t> en manos de los </a:t>
            </a:r>
            <a:r>
              <a:rPr lang="en-US" err="1">
                <a:latin typeface="Arial"/>
                <a:cs typeface="Arial"/>
              </a:rPr>
              <a:t>europeos</a:t>
            </a:r>
            <a:r>
              <a:rPr lang="en-US" dirty="0">
                <a:latin typeface="Arial"/>
                <a:cs typeface="Arial"/>
              </a:rPr>
              <a:t> las </a:t>
            </a:r>
            <a:r>
              <a:rPr lang="en-US" err="1">
                <a:latin typeface="Arial"/>
                <a:cs typeface="Arial"/>
              </a:rPr>
              <a:t>vidas</a:t>
            </a:r>
            <a:r>
              <a:rPr lang="en-US" dirty="0">
                <a:latin typeface="Arial"/>
                <a:cs typeface="Arial"/>
              </a:rPr>
              <a:t> y los </a:t>
            </a:r>
            <a:r>
              <a:rPr lang="en-US" err="1">
                <a:latin typeface="Arial"/>
                <a:cs typeface="Arial"/>
              </a:rPr>
              <a:t>destinos</a:t>
            </a:r>
            <a:r>
              <a:rPr lang="en-US" dirty="0">
                <a:latin typeface="Arial"/>
                <a:cs typeface="Arial"/>
              </a:rPr>
              <a:t> de </a:t>
            </a:r>
            <a:r>
              <a:rPr lang="en-US" err="1">
                <a:latin typeface="Arial"/>
                <a:cs typeface="Arial"/>
              </a:rPr>
              <a:t>millones</a:t>
            </a:r>
            <a:r>
              <a:rPr lang="en-US" dirty="0">
                <a:latin typeface="Arial"/>
                <a:cs typeface="Arial"/>
              </a:rPr>
              <a:t> de personas </a:t>
            </a:r>
            <a:r>
              <a:rPr lang="en-US" err="1">
                <a:latin typeface="Arial"/>
                <a:cs typeface="Arial"/>
              </a:rPr>
              <a:t>africanas</a:t>
            </a:r>
            <a:r>
              <a:rPr lang="en-US" dirty="0">
                <a:latin typeface="Arial"/>
                <a:cs typeface="Arial"/>
              </a:rPr>
              <a:t>. </a:t>
            </a:r>
            <a:r>
              <a:rPr lang="en-US" err="1">
                <a:latin typeface="Arial"/>
                <a:cs typeface="Arial"/>
              </a:rPr>
              <a:t>Además</a:t>
            </a:r>
            <a:r>
              <a:rPr lang="en-US" dirty="0">
                <a:latin typeface="Arial"/>
                <a:cs typeface="Arial"/>
              </a:rPr>
              <a:t>, se produce un </a:t>
            </a:r>
            <a:r>
              <a:rPr lang="en-US" err="1">
                <a:latin typeface="Arial"/>
                <a:cs typeface="Arial"/>
              </a:rPr>
              <a:t>enriquecimiento</a:t>
            </a:r>
            <a:r>
              <a:rPr lang="en-US" dirty="0">
                <a:latin typeface="Arial"/>
                <a:cs typeface="Arial"/>
              </a:rPr>
              <a:t> de las </a:t>
            </a:r>
            <a:r>
              <a:rPr lang="en-US" err="1">
                <a:latin typeface="Arial"/>
                <a:cs typeface="Arial"/>
              </a:rPr>
              <a:t>potencias</a:t>
            </a:r>
            <a:r>
              <a:rPr lang="en-US" dirty="0">
                <a:latin typeface="Arial"/>
                <a:cs typeface="Arial"/>
              </a:rPr>
              <a:t> a costa del </a:t>
            </a:r>
            <a:r>
              <a:rPr lang="en-US" err="1">
                <a:latin typeface="Arial"/>
                <a:cs typeface="Arial"/>
              </a:rPr>
              <a:t>empobrecimiento</a:t>
            </a:r>
            <a:r>
              <a:rPr lang="en-US" dirty="0">
                <a:latin typeface="Arial"/>
                <a:cs typeface="Arial"/>
              </a:rPr>
              <a:t> de las </a:t>
            </a:r>
            <a:r>
              <a:rPr lang="en-US" err="1">
                <a:latin typeface="Arial"/>
                <a:cs typeface="Arial"/>
              </a:rPr>
              <a:t>colonias</a:t>
            </a:r>
            <a:r>
              <a:rPr lang="en-US" dirty="0">
                <a:latin typeface="Arial"/>
                <a:cs typeface="Arial"/>
              </a:rPr>
              <a:t> y Se produce una </a:t>
            </a:r>
            <a:r>
              <a:rPr lang="en-US" dirty="0" err="1">
                <a:latin typeface="Arial"/>
                <a:cs typeface="Arial"/>
              </a:rPr>
              <a:t>creación</a:t>
            </a:r>
            <a:r>
              <a:rPr lang="en-US" dirty="0">
                <a:latin typeface="Arial"/>
                <a:cs typeface="Arial"/>
              </a:rPr>
              <a:t> de </a:t>
            </a:r>
            <a:r>
              <a:rPr lang="en-US" dirty="0" err="1">
                <a:latin typeface="Arial"/>
                <a:cs typeface="Arial"/>
              </a:rPr>
              <a:t>fronteras</a:t>
            </a:r>
            <a:r>
              <a:rPr lang="en-US" dirty="0">
                <a:latin typeface="Arial"/>
                <a:cs typeface="Arial"/>
              </a:rPr>
              <a:t> </a:t>
            </a:r>
            <a:r>
              <a:rPr lang="en-US" dirty="0" err="1">
                <a:latin typeface="Arial"/>
                <a:cs typeface="Arial"/>
              </a:rPr>
              <a:t>artificiales</a:t>
            </a:r>
            <a:r>
              <a:rPr lang="en-US" dirty="0">
                <a:latin typeface="Arial"/>
                <a:cs typeface="Arial"/>
              </a:rPr>
              <a:t> que </a:t>
            </a:r>
            <a:r>
              <a:rPr lang="en-US" dirty="0" err="1">
                <a:latin typeface="Arial"/>
                <a:cs typeface="Arial"/>
              </a:rPr>
              <a:t>llevaron</a:t>
            </a:r>
            <a:r>
              <a:rPr lang="en-US" dirty="0">
                <a:latin typeface="Arial"/>
                <a:cs typeface="Arial"/>
              </a:rPr>
              <a:t> a </a:t>
            </a:r>
            <a:r>
              <a:rPr lang="en-US" dirty="0" err="1">
                <a:latin typeface="Arial"/>
                <a:cs typeface="Arial"/>
              </a:rPr>
              <a:t>tensiones</a:t>
            </a:r>
            <a:r>
              <a:rPr lang="en-US" dirty="0">
                <a:latin typeface="Arial"/>
                <a:cs typeface="Arial"/>
              </a:rPr>
              <a:t> entre </a:t>
            </a:r>
            <a:r>
              <a:rPr lang="en-US" dirty="0" err="1">
                <a:latin typeface="Arial"/>
                <a:cs typeface="Arial"/>
              </a:rPr>
              <a:t>etnias</a:t>
            </a:r>
            <a:r>
              <a:rPr lang="en-US" dirty="0">
                <a:latin typeface="Arial"/>
                <a:cs typeface="Arial"/>
              </a:rPr>
              <a:t> y </a:t>
            </a:r>
            <a:r>
              <a:rPr lang="en-US" dirty="0" err="1">
                <a:latin typeface="Arial"/>
                <a:cs typeface="Arial"/>
              </a:rPr>
              <a:t>también</a:t>
            </a:r>
            <a:r>
              <a:rPr lang="en-US" dirty="0">
                <a:latin typeface="Arial"/>
                <a:cs typeface="Arial"/>
              </a:rPr>
              <a:t> contra las </a:t>
            </a:r>
            <a:r>
              <a:rPr lang="en-US" dirty="0" err="1">
                <a:latin typeface="Arial"/>
                <a:cs typeface="Arial"/>
              </a:rPr>
              <a:t>potencias</a:t>
            </a:r>
            <a:r>
              <a:rPr lang="en-US" dirty="0">
                <a:latin typeface="Arial"/>
                <a:cs typeface="Arial"/>
              </a:rPr>
              <a:t>.</a:t>
            </a:r>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02175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0" name="Rectangle 16">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9EB52-7FED-41E5-880D-9E27BCDF64D5}"/>
              </a:ext>
            </a:extLst>
          </p:cNvPr>
          <p:cNvSpPr>
            <a:spLocks noGrp="1"/>
          </p:cNvSpPr>
          <p:nvPr>
            <p:ph type="title"/>
          </p:nvPr>
        </p:nvSpPr>
        <p:spPr>
          <a:xfrm>
            <a:off x="6084114" y="4487332"/>
            <a:ext cx="4205003" cy="1507067"/>
          </a:xfrm>
        </p:spPr>
        <p:txBody>
          <a:bodyPr vert="horz" lIns="91440" tIns="45720" rIns="91440" bIns="45720" rtlCol="0" anchor="ctr">
            <a:normAutofit/>
          </a:bodyPr>
          <a:lstStyle/>
          <a:p>
            <a:r>
              <a:rPr lang="en-US" sz="3200" dirty="0"/>
              <a:t>La </a:t>
            </a:r>
            <a:r>
              <a:rPr lang="en-US" sz="3200"/>
              <a:t>época</a:t>
            </a:r>
            <a:r>
              <a:rPr lang="en-US" sz="3200" dirty="0"/>
              <a:t> del </a:t>
            </a:r>
            <a:r>
              <a:rPr lang="en-US" sz="3200"/>
              <a:t>imperialismo</a:t>
            </a:r>
          </a:p>
        </p:txBody>
      </p:sp>
      <p:sp>
        <p:nvSpPr>
          <p:cNvPr id="31"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grupo, caballo, hombre, gente&#10;&#10;Descripción generada automáticamente">
            <a:extLst>
              <a:ext uri="{FF2B5EF4-FFF2-40B4-BE49-F238E27FC236}">
                <a16:creationId xmlns:a16="http://schemas.microsoft.com/office/drawing/2014/main" id="{D5D94D07-1372-469F-9F71-5CE4DFDF6D63}"/>
              </a:ext>
            </a:extLst>
          </p:cNvPr>
          <p:cNvPicPr>
            <a:picLocks noGrp="1" noChangeAspect="1"/>
          </p:cNvPicPr>
          <p:nvPr>
            <p:ph type="pic" idx="1"/>
          </p:nvPr>
        </p:nvPicPr>
        <p:blipFill rotWithShape="1">
          <a:blip r:embed="rId2"/>
          <a:srcRect l="26140" r="21696" b="-2"/>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4" name="Text Placeholder 3">
            <a:extLst>
              <a:ext uri="{FF2B5EF4-FFF2-40B4-BE49-F238E27FC236}">
                <a16:creationId xmlns:a16="http://schemas.microsoft.com/office/drawing/2014/main" id="{B8ECF25E-A85D-4D79-BF9E-5F2D3FD53913}"/>
              </a:ext>
            </a:extLst>
          </p:cNvPr>
          <p:cNvSpPr>
            <a:spLocks noGrp="1"/>
          </p:cNvSpPr>
          <p:nvPr>
            <p:ph type="body" sz="half" idx="2"/>
          </p:nvPr>
        </p:nvSpPr>
        <p:spPr>
          <a:xfrm>
            <a:off x="6095998" y="685800"/>
            <a:ext cx="4819653" cy="3615267"/>
          </a:xfrm>
        </p:spPr>
        <p:txBody>
          <a:bodyPr vert="horz" lIns="91440" tIns="45720" rIns="91440" bIns="45720" rtlCol="0" anchor="ctr">
            <a:normAutofit/>
          </a:bodyPr>
          <a:lstStyle/>
          <a:p>
            <a:pPr>
              <a:buFont typeface="Wingdings 3" panose="05040102010807070707" pitchFamily="18" charset="2"/>
              <a:buChar char=""/>
            </a:pPr>
            <a:r>
              <a:rPr lang="en-US" dirty="0">
                <a:latin typeface="Arial"/>
                <a:cs typeface="Arial"/>
              </a:rPr>
              <a:t>El </a:t>
            </a:r>
            <a:r>
              <a:rPr lang="en-US" dirty="0" err="1">
                <a:latin typeface="Arial"/>
                <a:cs typeface="Arial"/>
              </a:rPr>
              <a:t>imperialismo</a:t>
            </a:r>
            <a:r>
              <a:rPr lang="en-US" dirty="0">
                <a:latin typeface="Arial"/>
                <a:cs typeface="Arial"/>
              </a:rPr>
              <a:t> surge </a:t>
            </a:r>
            <a:r>
              <a:rPr lang="en-US" dirty="0" err="1">
                <a:latin typeface="Arial"/>
                <a:cs typeface="Arial"/>
              </a:rPr>
              <a:t>como</a:t>
            </a:r>
            <a:r>
              <a:rPr lang="en-US" dirty="0">
                <a:latin typeface="Arial"/>
                <a:cs typeface="Arial"/>
              </a:rPr>
              <a:t> </a:t>
            </a:r>
            <a:r>
              <a:rPr lang="en-US" dirty="0" err="1">
                <a:latin typeface="Arial"/>
                <a:cs typeface="Arial"/>
              </a:rPr>
              <a:t>consecuencia</a:t>
            </a:r>
            <a:r>
              <a:rPr lang="en-US" dirty="0">
                <a:latin typeface="Arial"/>
                <a:cs typeface="Arial"/>
              </a:rPr>
              <a:t> </a:t>
            </a:r>
            <a:r>
              <a:rPr lang="en-US" dirty="0" err="1">
                <a:latin typeface="Arial"/>
                <a:cs typeface="Arial"/>
              </a:rPr>
              <a:t>lógica</a:t>
            </a:r>
            <a:r>
              <a:rPr lang="en-US" dirty="0">
                <a:latin typeface="Arial"/>
                <a:cs typeface="Arial"/>
              </a:rPr>
              <a:t> de la </a:t>
            </a:r>
            <a:r>
              <a:rPr lang="en-US" dirty="0" err="1">
                <a:latin typeface="Arial"/>
                <a:cs typeface="Arial"/>
              </a:rPr>
              <a:t>Revolución</a:t>
            </a:r>
            <a:r>
              <a:rPr lang="en-US" dirty="0">
                <a:latin typeface="Arial"/>
                <a:cs typeface="Arial"/>
              </a:rPr>
              <a:t> Industrial y la </a:t>
            </a:r>
            <a:r>
              <a:rPr lang="en-US" dirty="0" err="1">
                <a:latin typeface="Arial"/>
                <a:cs typeface="Arial"/>
              </a:rPr>
              <a:t>nueva</a:t>
            </a:r>
            <a:r>
              <a:rPr lang="en-US" dirty="0">
                <a:latin typeface="Arial"/>
                <a:cs typeface="Arial"/>
              </a:rPr>
              <a:t> </a:t>
            </a:r>
            <a:r>
              <a:rPr lang="en-US" dirty="0" err="1">
                <a:latin typeface="Arial"/>
                <a:cs typeface="Arial"/>
              </a:rPr>
              <a:t>economía</a:t>
            </a:r>
            <a:r>
              <a:rPr lang="en-US" dirty="0">
                <a:latin typeface="Arial"/>
                <a:cs typeface="Arial"/>
              </a:rPr>
              <a:t> </a:t>
            </a:r>
            <a:r>
              <a:rPr lang="en-US" dirty="0" err="1">
                <a:latin typeface="Arial"/>
                <a:cs typeface="Arial"/>
              </a:rPr>
              <a:t>capitalista</a:t>
            </a:r>
            <a:r>
              <a:rPr lang="en-US" dirty="0">
                <a:latin typeface="Arial"/>
                <a:cs typeface="Arial"/>
              </a:rPr>
              <a:t>. Se </a:t>
            </a:r>
            <a:r>
              <a:rPr lang="en-US" dirty="0" err="1">
                <a:latin typeface="Arial"/>
                <a:cs typeface="Arial"/>
              </a:rPr>
              <a:t>necesitaban</a:t>
            </a:r>
            <a:r>
              <a:rPr lang="en-US" dirty="0">
                <a:latin typeface="Arial"/>
                <a:cs typeface="Arial"/>
              </a:rPr>
              <a:t> </a:t>
            </a:r>
            <a:r>
              <a:rPr lang="en-US" dirty="0" err="1">
                <a:latin typeface="Arial"/>
                <a:cs typeface="Arial"/>
              </a:rPr>
              <a:t>nuevos</a:t>
            </a:r>
            <a:r>
              <a:rPr lang="en-US" dirty="0">
                <a:latin typeface="Arial"/>
                <a:cs typeface="Arial"/>
              </a:rPr>
              <a:t> </a:t>
            </a:r>
            <a:r>
              <a:rPr lang="en-US" dirty="0" err="1">
                <a:latin typeface="Arial"/>
                <a:cs typeface="Arial"/>
              </a:rPr>
              <a:t>territorios</a:t>
            </a:r>
            <a:r>
              <a:rPr lang="en-US" dirty="0">
                <a:latin typeface="Arial"/>
                <a:cs typeface="Arial"/>
              </a:rPr>
              <a:t> de </a:t>
            </a:r>
            <a:r>
              <a:rPr lang="en-US" dirty="0" err="1">
                <a:latin typeface="Arial"/>
                <a:cs typeface="Arial"/>
              </a:rPr>
              <a:t>donde</a:t>
            </a:r>
            <a:r>
              <a:rPr lang="en-US" dirty="0">
                <a:latin typeface="Arial"/>
                <a:cs typeface="Arial"/>
              </a:rPr>
              <a:t> </a:t>
            </a:r>
            <a:r>
              <a:rPr lang="en-US" dirty="0" err="1">
                <a:latin typeface="Arial"/>
                <a:cs typeface="Arial"/>
              </a:rPr>
              <a:t>sacar</a:t>
            </a:r>
            <a:r>
              <a:rPr lang="en-US" dirty="0">
                <a:latin typeface="Arial"/>
                <a:cs typeface="Arial"/>
              </a:rPr>
              <a:t> </a:t>
            </a:r>
            <a:r>
              <a:rPr lang="en-US" dirty="0" err="1">
                <a:latin typeface="Arial"/>
                <a:cs typeface="Arial"/>
              </a:rPr>
              <a:t>materias</a:t>
            </a:r>
            <a:r>
              <a:rPr lang="en-US" dirty="0">
                <a:latin typeface="Arial"/>
                <a:cs typeface="Arial"/>
              </a:rPr>
              <a:t> </a:t>
            </a:r>
            <a:r>
              <a:rPr lang="en-US" dirty="0" err="1">
                <a:latin typeface="Arial"/>
                <a:cs typeface="Arial"/>
              </a:rPr>
              <a:t>primas</a:t>
            </a:r>
            <a:r>
              <a:rPr lang="en-US" dirty="0">
                <a:latin typeface="Arial"/>
                <a:cs typeface="Arial"/>
              </a:rPr>
              <a:t> y </a:t>
            </a:r>
            <a:r>
              <a:rPr lang="en-US" dirty="0" err="1">
                <a:latin typeface="Arial"/>
                <a:cs typeface="Arial"/>
              </a:rPr>
              <a:t>nuevos</a:t>
            </a:r>
            <a:r>
              <a:rPr lang="en-US" dirty="0">
                <a:latin typeface="Arial"/>
                <a:cs typeface="Arial"/>
              </a:rPr>
              <a:t> mercados </a:t>
            </a:r>
            <a:r>
              <a:rPr lang="en-US" dirty="0" err="1">
                <a:latin typeface="Arial"/>
                <a:cs typeface="Arial"/>
              </a:rPr>
              <a:t>donde</a:t>
            </a:r>
            <a:r>
              <a:rPr lang="en-US" dirty="0">
                <a:latin typeface="Arial"/>
                <a:cs typeface="Arial"/>
              </a:rPr>
              <a:t> vender los </a:t>
            </a:r>
            <a:r>
              <a:rPr lang="en-US" dirty="0" err="1">
                <a:latin typeface="Arial"/>
                <a:cs typeface="Arial"/>
              </a:rPr>
              <a:t>productos</a:t>
            </a:r>
            <a:r>
              <a:rPr lang="en-US" dirty="0">
                <a:latin typeface="Arial"/>
                <a:cs typeface="Arial"/>
              </a:rPr>
              <a:t>.</a:t>
            </a:r>
          </a:p>
          <a:p>
            <a:pPr>
              <a:buFont typeface="Wingdings 3" panose="05040102010807070707" pitchFamily="18" charset="2"/>
              <a:buChar char=""/>
            </a:pPr>
            <a:endParaRPr lang="en-US"/>
          </a:p>
          <a:p>
            <a:pPr>
              <a:buFont typeface="Wingdings 3" panose="05040102010807070707" pitchFamily="18" charset="2"/>
              <a:buChar char=""/>
            </a:pPr>
            <a:endParaRPr lang="en-US"/>
          </a:p>
          <a:p>
            <a:pPr>
              <a:buFont typeface="Wingdings 3" panose="05040102010807070707" pitchFamily="18" charset="2"/>
              <a:buChar char=""/>
            </a:pPr>
            <a:endParaRPr lang="en-US"/>
          </a:p>
        </p:txBody>
      </p:sp>
      <p:grpSp>
        <p:nvGrpSpPr>
          <p:cNvPr id="32" name="Group 20">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3" name="Straight Connector 21">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22">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23">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24">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25">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03932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BFAE4A-3F1E-4B52-9136-3DF7C83656C0}"/>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texto, libro, persona, gente&#10;&#10;Descripción generada automáticamente">
            <a:extLst>
              <a:ext uri="{FF2B5EF4-FFF2-40B4-BE49-F238E27FC236}">
                <a16:creationId xmlns:a16="http://schemas.microsoft.com/office/drawing/2014/main" id="{16111ACF-8FF3-4FD9-834D-C53947C342EA}"/>
              </a:ext>
            </a:extLst>
          </p:cNvPr>
          <p:cNvPicPr>
            <a:picLocks noGrp="1" noChangeAspect="1"/>
          </p:cNvPicPr>
          <p:nvPr>
            <p:ph type="pic" idx="1"/>
          </p:nvPr>
        </p:nvPicPr>
        <p:blipFill rotWithShape="1">
          <a:blip r:embed="rId2"/>
          <a:srcRect l="1587" r="12407"/>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1F23ED47-E6F9-47AD-ABD8-7FDAD98DC56F}"/>
              </a:ext>
            </a:extLst>
          </p:cNvPr>
          <p:cNvSpPr>
            <a:spLocks noGrp="1"/>
          </p:cNvSpPr>
          <p:nvPr>
            <p:ph type="body" sz="half" idx="2"/>
          </p:nvPr>
        </p:nvSpPr>
        <p:spPr>
          <a:xfrm>
            <a:off x="7532710" y="1822449"/>
            <a:ext cx="3479419" cy="3070226"/>
          </a:xfrm>
        </p:spPr>
        <p:txBody>
          <a:bodyPr vert="horz" lIns="91440" tIns="45720" rIns="91440" bIns="45720" rtlCol="0" anchor="t">
            <a:noAutofit/>
          </a:bodyPr>
          <a:lstStyle/>
          <a:p>
            <a:pPr>
              <a:buFont typeface="Wingdings 3" panose="05040102010807070707" pitchFamily="18" charset="2"/>
              <a:buChar char=""/>
            </a:pPr>
            <a:r>
              <a:rPr lang="en-US" dirty="0">
                <a:latin typeface="Arial"/>
                <a:cs typeface="Arial"/>
              </a:rPr>
              <a:t>La </a:t>
            </a:r>
            <a:r>
              <a:rPr lang="en-US" err="1">
                <a:latin typeface="Arial"/>
                <a:cs typeface="Arial"/>
              </a:rPr>
              <a:t>situación</a:t>
            </a:r>
            <a:r>
              <a:rPr lang="en-US" dirty="0">
                <a:latin typeface="Arial"/>
                <a:cs typeface="Arial"/>
              </a:rPr>
              <a:t> </a:t>
            </a:r>
            <a:r>
              <a:rPr lang="en-US" err="1">
                <a:latin typeface="Arial"/>
                <a:cs typeface="Arial"/>
              </a:rPr>
              <a:t>económica</a:t>
            </a:r>
            <a:r>
              <a:rPr lang="en-US" dirty="0">
                <a:latin typeface="Arial"/>
                <a:cs typeface="Arial"/>
              </a:rPr>
              <a:t> de las </a:t>
            </a:r>
            <a:r>
              <a:rPr lang="en-US" err="1">
                <a:latin typeface="Arial"/>
                <a:cs typeface="Arial"/>
              </a:rPr>
              <a:t>potencias</a:t>
            </a:r>
            <a:r>
              <a:rPr lang="en-US" dirty="0">
                <a:latin typeface="Arial"/>
                <a:cs typeface="Arial"/>
              </a:rPr>
              <a:t> </a:t>
            </a:r>
            <a:r>
              <a:rPr lang="en-US" err="1">
                <a:latin typeface="Arial"/>
                <a:cs typeface="Arial"/>
              </a:rPr>
              <a:t>durante</a:t>
            </a:r>
            <a:r>
              <a:rPr lang="en-US" dirty="0">
                <a:latin typeface="Arial"/>
                <a:cs typeface="Arial"/>
              </a:rPr>
              <a:t> el final del </a:t>
            </a:r>
            <a:r>
              <a:rPr lang="en-US" err="1">
                <a:latin typeface="Arial"/>
                <a:cs typeface="Arial"/>
              </a:rPr>
              <a:t>siglo</a:t>
            </a:r>
            <a:r>
              <a:rPr lang="en-US" dirty="0">
                <a:latin typeface="Arial"/>
                <a:cs typeface="Arial"/>
              </a:rPr>
              <a:t> XIX era que las </a:t>
            </a:r>
            <a:r>
              <a:rPr lang="en-US" err="1">
                <a:latin typeface="Arial"/>
                <a:cs typeface="Arial"/>
              </a:rPr>
              <a:t>potencias</a:t>
            </a:r>
            <a:r>
              <a:rPr lang="en-US" dirty="0">
                <a:latin typeface="Arial"/>
                <a:cs typeface="Arial"/>
              </a:rPr>
              <a:t> </a:t>
            </a:r>
            <a:r>
              <a:rPr lang="en-US" err="1">
                <a:latin typeface="Arial"/>
                <a:cs typeface="Arial"/>
              </a:rPr>
              <a:t>buscaban</a:t>
            </a:r>
            <a:r>
              <a:rPr lang="en-US" dirty="0">
                <a:latin typeface="Arial"/>
                <a:cs typeface="Arial"/>
              </a:rPr>
              <a:t> mas </a:t>
            </a:r>
            <a:r>
              <a:rPr lang="en-US" err="1">
                <a:latin typeface="Arial"/>
                <a:cs typeface="Arial"/>
              </a:rPr>
              <a:t>territorios</a:t>
            </a:r>
            <a:r>
              <a:rPr lang="en-US" dirty="0">
                <a:latin typeface="Arial"/>
                <a:cs typeface="Arial"/>
              </a:rPr>
              <a:t> para </a:t>
            </a:r>
            <a:r>
              <a:rPr lang="en-US" err="1">
                <a:latin typeface="Arial"/>
                <a:cs typeface="Arial"/>
              </a:rPr>
              <a:t>colocar</a:t>
            </a:r>
            <a:r>
              <a:rPr lang="en-US" dirty="0">
                <a:latin typeface="Arial"/>
                <a:cs typeface="Arial"/>
              </a:rPr>
              <a:t> sus </a:t>
            </a:r>
            <a:r>
              <a:rPr lang="en-US" err="1">
                <a:latin typeface="Arial"/>
                <a:cs typeface="Arial"/>
              </a:rPr>
              <a:t>productos</a:t>
            </a:r>
            <a:r>
              <a:rPr lang="en-US" dirty="0">
                <a:latin typeface="Arial"/>
                <a:cs typeface="Arial"/>
              </a:rPr>
              <a:t> o </a:t>
            </a:r>
            <a:r>
              <a:rPr lang="en-US" err="1">
                <a:latin typeface="Arial"/>
                <a:cs typeface="Arial"/>
              </a:rPr>
              <a:t>materias</a:t>
            </a:r>
            <a:r>
              <a:rPr lang="en-US" dirty="0">
                <a:latin typeface="Arial"/>
                <a:cs typeface="Arial"/>
              </a:rPr>
              <a:t> </a:t>
            </a:r>
            <a:r>
              <a:rPr lang="en-US" err="1">
                <a:latin typeface="Arial"/>
                <a:cs typeface="Arial"/>
              </a:rPr>
              <a:t>primas</a:t>
            </a:r>
            <a:r>
              <a:rPr lang="en-US" dirty="0">
                <a:latin typeface="Arial"/>
                <a:cs typeface="Arial"/>
              </a:rPr>
              <a:t>, a </a:t>
            </a:r>
            <a:r>
              <a:rPr lang="en-US" err="1">
                <a:latin typeface="Arial"/>
                <a:cs typeface="Arial"/>
              </a:rPr>
              <a:t>esta</a:t>
            </a:r>
            <a:r>
              <a:rPr lang="en-US" dirty="0">
                <a:latin typeface="Arial"/>
                <a:cs typeface="Arial"/>
              </a:rPr>
              <a:t> expansion territorial le </a:t>
            </a:r>
            <a:r>
              <a:rPr lang="en-US" err="1">
                <a:latin typeface="Arial"/>
                <a:cs typeface="Arial"/>
              </a:rPr>
              <a:t>seguiría</a:t>
            </a:r>
            <a:r>
              <a:rPr lang="en-US" dirty="0">
                <a:latin typeface="Arial"/>
                <a:cs typeface="Arial"/>
              </a:rPr>
              <a:t> una </a:t>
            </a:r>
            <a:r>
              <a:rPr lang="en-US" err="1">
                <a:latin typeface="Arial"/>
                <a:cs typeface="Arial"/>
              </a:rPr>
              <a:t>explotación</a:t>
            </a:r>
            <a:r>
              <a:rPr lang="en-US" dirty="0">
                <a:latin typeface="Arial"/>
                <a:cs typeface="Arial"/>
              </a:rPr>
              <a:t> </a:t>
            </a:r>
            <a:r>
              <a:rPr lang="en-US" err="1">
                <a:latin typeface="Arial"/>
                <a:cs typeface="Arial"/>
              </a:rPr>
              <a:t>económica</a:t>
            </a:r>
            <a:r>
              <a:rPr lang="en-US" dirty="0">
                <a:latin typeface="Arial"/>
                <a:cs typeface="Arial"/>
              </a:rPr>
              <a:t> social y </a:t>
            </a:r>
            <a:r>
              <a:rPr lang="en-US" err="1">
                <a:latin typeface="Arial"/>
                <a:cs typeface="Arial"/>
              </a:rPr>
              <a:t>política</a:t>
            </a:r>
            <a:r>
              <a:rPr lang="en-US" dirty="0">
                <a:latin typeface="Arial"/>
                <a:cs typeface="Arial"/>
              </a:rPr>
              <a:t> de </a:t>
            </a:r>
            <a:r>
              <a:rPr lang="en-US" err="1">
                <a:latin typeface="Arial"/>
                <a:cs typeface="Arial"/>
              </a:rPr>
              <a:t>estos</a:t>
            </a:r>
            <a:r>
              <a:rPr lang="en-US" dirty="0">
                <a:latin typeface="Arial"/>
                <a:cs typeface="Arial"/>
              </a:rPr>
              <a:t> </a:t>
            </a:r>
            <a:r>
              <a:rPr lang="en-US" err="1">
                <a:latin typeface="Arial"/>
                <a:cs typeface="Arial"/>
              </a:rPr>
              <a:t>nuevos</a:t>
            </a:r>
            <a:r>
              <a:rPr lang="en-US" dirty="0">
                <a:latin typeface="Arial"/>
                <a:cs typeface="Arial"/>
              </a:rPr>
              <a:t> </a:t>
            </a:r>
            <a:r>
              <a:rPr lang="en-US" err="1">
                <a:latin typeface="Arial"/>
                <a:cs typeface="Arial"/>
              </a:rPr>
              <a:t>territorios</a:t>
            </a:r>
            <a:r>
              <a:rPr lang="en-US" dirty="0">
                <a:latin typeface="Arial"/>
                <a:cs typeface="Arial"/>
              </a:rPr>
              <a:t> </a:t>
            </a:r>
            <a:r>
              <a:rPr lang="en-US" err="1">
                <a:latin typeface="Arial"/>
                <a:cs typeface="Arial"/>
              </a:rPr>
              <a:t>conquistados</a:t>
            </a:r>
            <a:r>
              <a:rPr lang="en-US" dirty="0">
                <a:latin typeface="Arial"/>
                <a:cs typeface="Arial"/>
              </a:rPr>
              <a:t> </a:t>
            </a:r>
            <a:r>
              <a:rPr lang="en-US" err="1">
                <a:latin typeface="Arial"/>
                <a:cs typeface="Arial"/>
              </a:rPr>
              <a:t>formando</a:t>
            </a:r>
            <a:r>
              <a:rPr lang="en-US" dirty="0">
                <a:latin typeface="Arial"/>
                <a:cs typeface="Arial"/>
              </a:rPr>
              <a:t> </a:t>
            </a:r>
            <a:r>
              <a:rPr lang="en-US" err="1">
                <a:latin typeface="Arial"/>
                <a:cs typeface="Arial"/>
              </a:rPr>
              <a:t>imperios</a:t>
            </a:r>
            <a:r>
              <a:rPr lang="en-US" dirty="0">
                <a:latin typeface="Arial"/>
                <a:cs typeface="Arial"/>
              </a:rPr>
              <a:t> y </a:t>
            </a:r>
            <a:r>
              <a:rPr lang="en-US" err="1">
                <a:latin typeface="Arial"/>
                <a:cs typeface="Arial"/>
              </a:rPr>
              <a:t>colonias</a:t>
            </a:r>
            <a:r>
              <a:rPr lang="en-US" dirty="0">
                <a:latin typeface="Arial"/>
                <a:cs typeface="Arial"/>
              </a:rPr>
              <a:t>.</a:t>
            </a:r>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17709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0481E-58CE-477E-B007-E6BE73961A40}"/>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persona, hombre, niño, gente&#10;&#10;Descripción generada automáticamente">
            <a:extLst>
              <a:ext uri="{FF2B5EF4-FFF2-40B4-BE49-F238E27FC236}">
                <a16:creationId xmlns:a16="http://schemas.microsoft.com/office/drawing/2014/main" id="{69AF25DA-AA40-4E16-A957-7571A0212D67}"/>
              </a:ext>
            </a:extLst>
          </p:cNvPr>
          <p:cNvPicPr>
            <a:picLocks noGrp="1" noChangeAspect="1"/>
          </p:cNvPicPr>
          <p:nvPr>
            <p:ph type="pic" idx="1"/>
          </p:nvPr>
        </p:nvPicPr>
        <p:blipFill rotWithShape="1">
          <a:blip r:embed="rId2"/>
          <a:srcRect l="19126" r="19127"/>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A1F48282-E7F1-4D03-B4AF-E22863498333}"/>
              </a:ext>
            </a:extLst>
          </p:cNvPr>
          <p:cNvSpPr>
            <a:spLocks noGrp="1"/>
          </p:cNvSpPr>
          <p:nvPr>
            <p:ph type="body" sz="half" idx="2"/>
          </p:nvPr>
        </p:nvSpPr>
        <p:spPr>
          <a:xfrm>
            <a:off x="7532710" y="1822449"/>
            <a:ext cx="3838852" cy="4421697"/>
          </a:xfrm>
        </p:spPr>
        <p:txBody>
          <a:bodyPr vert="horz" lIns="91440" tIns="45720" rIns="91440" bIns="45720" rtlCol="0" anchor="t">
            <a:normAutofit/>
          </a:bodyPr>
          <a:lstStyle/>
          <a:p>
            <a:pPr>
              <a:buFont typeface="Wingdings 3" panose="05040102010807070707" pitchFamily="18" charset="2"/>
              <a:buChar char=""/>
            </a:pPr>
            <a:r>
              <a:rPr lang="en-US" sz="1400" dirty="0"/>
              <a:t>L</a:t>
            </a:r>
            <a:r>
              <a:rPr lang="en-US" dirty="0">
                <a:latin typeface="Arial"/>
                <a:cs typeface="Arial"/>
              </a:rPr>
              <a:t>as </a:t>
            </a:r>
            <a:r>
              <a:rPr lang="en-US" err="1">
                <a:latin typeface="Arial"/>
                <a:cs typeface="Arial"/>
              </a:rPr>
              <a:t>causas</a:t>
            </a:r>
            <a:r>
              <a:rPr lang="en-US" dirty="0">
                <a:latin typeface="Arial"/>
                <a:cs typeface="Arial"/>
              </a:rPr>
              <a:t> </a:t>
            </a:r>
            <a:r>
              <a:rPr lang="en-US" err="1">
                <a:latin typeface="Arial"/>
                <a:cs typeface="Arial"/>
              </a:rPr>
              <a:t>económicas</a:t>
            </a:r>
            <a:r>
              <a:rPr lang="en-US" dirty="0">
                <a:latin typeface="Arial"/>
                <a:cs typeface="Arial"/>
              </a:rPr>
              <a:t> que </a:t>
            </a:r>
            <a:r>
              <a:rPr lang="en-US" err="1">
                <a:latin typeface="Arial"/>
                <a:cs typeface="Arial"/>
              </a:rPr>
              <a:t>llevaron</a:t>
            </a:r>
            <a:r>
              <a:rPr lang="en-US" dirty="0">
                <a:latin typeface="Arial"/>
                <a:cs typeface="Arial"/>
              </a:rPr>
              <a:t> al </a:t>
            </a:r>
            <a:r>
              <a:rPr lang="en-US" err="1">
                <a:latin typeface="Arial"/>
                <a:cs typeface="Arial"/>
              </a:rPr>
              <a:t>imperialismo</a:t>
            </a:r>
            <a:r>
              <a:rPr lang="en-US" dirty="0">
                <a:latin typeface="Arial"/>
                <a:cs typeface="Arial"/>
              </a:rPr>
              <a:t> </a:t>
            </a:r>
            <a:r>
              <a:rPr lang="en-US" err="1">
                <a:latin typeface="Arial"/>
                <a:cs typeface="Arial"/>
              </a:rPr>
              <a:t>fueron</a:t>
            </a:r>
            <a:r>
              <a:rPr lang="en-US" dirty="0">
                <a:latin typeface="Arial"/>
                <a:cs typeface="Arial"/>
              </a:rPr>
              <a:t> que </a:t>
            </a:r>
            <a:r>
              <a:rPr lang="en-US" err="1">
                <a:latin typeface="Arial"/>
                <a:cs typeface="Arial"/>
              </a:rPr>
              <a:t>tuvieron</a:t>
            </a:r>
            <a:r>
              <a:rPr lang="en-US" dirty="0">
                <a:latin typeface="Arial"/>
                <a:cs typeface="Arial"/>
              </a:rPr>
              <a:t> que </a:t>
            </a:r>
            <a:r>
              <a:rPr lang="en-US" err="1">
                <a:latin typeface="Arial"/>
                <a:cs typeface="Arial"/>
              </a:rPr>
              <a:t>hacer</a:t>
            </a:r>
            <a:r>
              <a:rPr lang="en-US" dirty="0">
                <a:latin typeface="Arial"/>
                <a:cs typeface="Arial"/>
              </a:rPr>
              <a:t> una </a:t>
            </a:r>
            <a:r>
              <a:rPr lang="en-US" err="1">
                <a:latin typeface="Arial"/>
                <a:cs typeface="Arial"/>
              </a:rPr>
              <a:t>expansión</a:t>
            </a:r>
            <a:r>
              <a:rPr lang="en-US" dirty="0">
                <a:latin typeface="Arial"/>
                <a:cs typeface="Arial"/>
              </a:rPr>
              <a:t> territorial </a:t>
            </a:r>
            <a:r>
              <a:rPr lang="en-US" err="1">
                <a:latin typeface="Arial"/>
                <a:cs typeface="Arial"/>
              </a:rPr>
              <a:t>creando</a:t>
            </a:r>
            <a:r>
              <a:rPr lang="en-US" dirty="0">
                <a:latin typeface="Arial"/>
                <a:cs typeface="Arial"/>
              </a:rPr>
              <a:t> </a:t>
            </a:r>
            <a:r>
              <a:rPr lang="en-US" err="1">
                <a:latin typeface="Arial"/>
                <a:cs typeface="Arial"/>
              </a:rPr>
              <a:t>colonias</a:t>
            </a:r>
            <a:r>
              <a:rPr lang="en-US" dirty="0">
                <a:latin typeface="Arial"/>
                <a:cs typeface="Arial"/>
              </a:rPr>
              <a:t> en </a:t>
            </a:r>
            <a:r>
              <a:rPr lang="en-US" err="1">
                <a:latin typeface="Arial"/>
                <a:cs typeface="Arial"/>
              </a:rPr>
              <a:t>otro</a:t>
            </a:r>
            <a:r>
              <a:rPr lang="en-US" dirty="0">
                <a:latin typeface="Arial"/>
                <a:cs typeface="Arial"/>
              </a:rPr>
              <a:t> </a:t>
            </a:r>
            <a:r>
              <a:rPr lang="en-US" err="1">
                <a:latin typeface="Arial"/>
                <a:cs typeface="Arial"/>
              </a:rPr>
              <a:t>continente</a:t>
            </a:r>
            <a:r>
              <a:rPr lang="en-US" dirty="0">
                <a:latin typeface="Arial"/>
                <a:cs typeface="Arial"/>
              </a:rPr>
              <a:t>, </a:t>
            </a:r>
            <a:r>
              <a:rPr lang="en-US" err="1">
                <a:latin typeface="Arial"/>
                <a:cs typeface="Arial"/>
              </a:rPr>
              <a:t>además</a:t>
            </a:r>
            <a:r>
              <a:rPr lang="en-US" dirty="0">
                <a:latin typeface="Arial"/>
                <a:cs typeface="Arial"/>
              </a:rPr>
              <a:t> en primer </a:t>
            </a:r>
            <a:r>
              <a:rPr lang="en-US" err="1">
                <a:latin typeface="Arial"/>
                <a:cs typeface="Arial"/>
              </a:rPr>
              <a:t>lugar</a:t>
            </a:r>
            <a:r>
              <a:rPr lang="en-US" dirty="0">
                <a:latin typeface="Arial"/>
                <a:cs typeface="Arial"/>
              </a:rPr>
              <a:t> es un </a:t>
            </a:r>
            <a:r>
              <a:rPr lang="en-US" err="1">
                <a:latin typeface="Arial"/>
                <a:cs typeface="Arial"/>
              </a:rPr>
              <a:t>mundo</a:t>
            </a:r>
            <a:r>
              <a:rPr lang="en-US" dirty="0">
                <a:latin typeface="Arial"/>
                <a:cs typeface="Arial"/>
              </a:rPr>
              <a:t>, en el que se </a:t>
            </a:r>
            <a:r>
              <a:rPr lang="en-US" err="1">
                <a:latin typeface="Arial"/>
                <a:cs typeface="Arial"/>
              </a:rPr>
              <a:t>está</a:t>
            </a:r>
            <a:r>
              <a:rPr lang="en-US" dirty="0">
                <a:latin typeface="Arial"/>
                <a:cs typeface="Arial"/>
              </a:rPr>
              <a:t> </a:t>
            </a:r>
            <a:r>
              <a:rPr lang="en-US" err="1">
                <a:latin typeface="Arial"/>
                <a:cs typeface="Arial"/>
              </a:rPr>
              <a:t>produciendo</a:t>
            </a:r>
            <a:r>
              <a:rPr lang="en-US" dirty="0">
                <a:latin typeface="Arial"/>
                <a:cs typeface="Arial"/>
              </a:rPr>
              <a:t> en sus </a:t>
            </a:r>
            <a:r>
              <a:rPr lang="en-US" err="1">
                <a:latin typeface="Arial"/>
                <a:cs typeface="Arial"/>
              </a:rPr>
              <a:t>principales</a:t>
            </a:r>
            <a:r>
              <a:rPr lang="en-US" dirty="0">
                <a:latin typeface="Arial"/>
                <a:cs typeface="Arial"/>
              </a:rPr>
              <a:t> </a:t>
            </a:r>
            <a:r>
              <a:rPr lang="en-US" err="1">
                <a:latin typeface="Arial"/>
                <a:cs typeface="Arial"/>
              </a:rPr>
              <a:t>potencias</a:t>
            </a:r>
            <a:r>
              <a:rPr lang="en-US" dirty="0">
                <a:latin typeface="Arial"/>
                <a:cs typeface="Arial"/>
              </a:rPr>
              <a:t> la </a:t>
            </a:r>
            <a:r>
              <a:rPr lang="en-US" err="1">
                <a:latin typeface="Arial"/>
                <a:cs typeface="Arial"/>
              </a:rPr>
              <a:t>segunda</a:t>
            </a:r>
            <a:r>
              <a:rPr lang="en-US" dirty="0">
                <a:latin typeface="Arial"/>
                <a:cs typeface="Arial"/>
              </a:rPr>
              <a:t> </a:t>
            </a:r>
            <a:r>
              <a:rPr lang="en-US" err="1">
                <a:latin typeface="Arial"/>
                <a:cs typeface="Arial"/>
              </a:rPr>
              <a:t>revolución</a:t>
            </a:r>
            <a:r>
              <a:rPr lang="en-US" dirty="0">
                <a:latin typeface="Arial"/>
                <a:cs typeface="Arial"/>
              </a:rPr>
              <a:t> industrial </a:t>
            </a:r>
            <a:r>
              <a:rPr lang="en-US" err="1">
                <a:latin typeface="Arial"/>
                <a:cs typeface="Arial"/>
              </a:rPr>
              <a:t>cuya</a:t>
            </a:r>
            <a:r>
              <a:rPr lang="en-US" dirty="0">
                <a:latin typeface="Arial"/>
                <a:cs typeface="Arial"/>
              </a:rPr>
              <a:t> principal </a:t>
            </a:r>
            <a:r>
              <a:rPr lang="en-US" err="1">
                <a:latin typeface="Arial"/>
                <a:cs typeface="Arial"/>
              </a:rPr>
              <a:t>potencia</a:t>
            </a:r>
            <a:r>
              <a:rPr lang="en-US" dirty="0">
                <a:latin typeface="Arial"/>
                <a:cs typeface="Arial"/>
              </a:rPr>
              <a:t> era Gran Bretaña en Europa y </a:t>
            </a:r>
            <a:r>
              <a:rPr lang="en-US" err="1">
                <a:latin typeface="Arial"/>
                <a:cs typeface="Arial"/>
              </a:rPr>
              <a:t>Estados</a:t>
            </a:r>
            <a:r>
              <a:rPr lang="en-US" dirty="0">
                <a:latin typeface="Arial"/>
                <a:cs typeface="Arial"/>
              </a:rPr>
              <a:t> </a:t>
            </a:r>
            <a:r>
              <a:rPr lang="en-US" err="1">
                <a:latin typeface="Arial"/>
                <a:cs typeface="Arial"/>
              </a:rPr>
              <a:t>unidos</a:t>
            </a:r>
            <a:r>
              <a:rPr lang="en-US" dirty="0">
                <a:latin typeface="Arial"/>
                <a:cs typeface="Arial"/>
              </a:rPr>
              <a:t> que </a:t>
            </a:r>
            <a:r>
              <a:rPr lang="en-US" err="1">
                <a:latin typeface="Arial"/>
                <a:cs typeface="Arial"/>
              </a:rPr>
              <a:t>fue</a:t>
            </a:r>
            <a:r>
              <a:rPr lang="en-US" dirty="0">
                <a:latin typeface="Arial"/>
                <a:cs typeface="Arial"/>
              </a:rPr>
              <a:t> </a:t>
            </a:r>
            <a:r>
              <a:rPr lang="en-US" err="1">
                <a:latin typeface="Arial"/>
                <a:cs typeface="Arial"/>
              </a:rPr>
              <a:t>otra</a:t>
            </a:r>
            <a:r>
              <a:rPr lang="en-US" dirty="0">
                <a:latin typeface="Arial"/>
                <a:cs typeface="Arial"/>
              </a:rPr>
              <a:t> de las </a:t>
            </a:r>
            <a:r>
              <a:rPr lang="en-US" err="1">
                <a:latin typeface="Arial"/>
                <a:cs typeface="Arial"/>
              </a:rPr>
              <a:t>causas</a:t>
            </a:r>
            <a:r>
              <a:rPr lang="en-US" dirty="0">
                <a:latin typeface="Arial"/>
                <a:cs typeface="Arial"/>
              </a:rPr>
              <a:t> que </a:t>
            </a:r>
            <a:r>
              <a:rPr lang="en-US" err="1">
                <a:latin typeface="Arial"/>
                <a:cs typeface="Arial"/>
              </a:rPr>
              <a:t>llevaron</a:t>
            </a:r>
            <a:r>
              <a:rPr lang="en-US" dirty="0">
                <a:latin typeface="Arial"/>
                <a:cs typeface="Arial"/>
              </a:rPr>
              <a:t> al </a:t>
            </a:r>
            <a:r>
              <a:rPr lang="en-US" err="1">
                <a:latin typeface="Arial"/>
                <a:cs typeface="Arial"/>
              </a:rPr>
              <a:t>imperialismo</a:t>
            </a:r>
            <a:r>
              <a:rPr lang="en-US" dirty="0">
                <a:latin typeface="Arial"/>
                <a:cs typeface="Arial"/>
              </a:rPr>
              <a:t> junto con el </a:t>
            </a:r>
            <a:r>
              <a:rPr lang="en-US" err="1">
                <a:latin typeface="Arial"/>
                <a:cs typeface="Arial"/>
              </a:rPr>
              <a:t>movimiento</a:t>
            </a:r>
            <a:r>
              <a:rPr lang="en-US" dirty="0">
                <a:latin typeface="Arial"/>
                <a:cs typeface="Arial"/>
              </a:rPr>
              <a:t> </a:t>
            </a:r>
            <a:r>
              <a:rPr lang="en-US" err="1">
                <a:latin typeface="Arial"/>
                <a:cs typeface="Arial"/>
              </a:rPr>
              <a:t>obrero</a:t>
            </a:r>
            <a:r>
              <a:rPr lang="en-US" dirty="0">
                <a:latin typeface="Arial"/>
                <a:cs typeface="Arial"/>
              </a:rPr>
              <a:t>.</a:t>
            </a:r>
          </a:p>
          <a:p>
            <a:pPr>
              <a:buFont typeface="Wingdings 3" panose="05040102010807070707" pitchFamily="18" charset="2"/>
              <a:buChar char=""/>
            </a:pPr>
            <a:endParaRPr lang="en-US" sz="1400"/>
          </a:p>
          <a:p>
            <a:pPr>
              <a:buFont typeface="Wingdings 3" panose="05040102010807070707" pitchFamily="18" charset="2"/>
              <a:buChar char=""/>
            </a:pPr>
            <a:endParaRPr lang="en-US" sz="1400"/>
          </a:p>
          <a:p>
            <a:pPr>
              <a:buFont typeface="Wingdings 3" panose="05040102010807070707" pitchFamily="18" charset="2"/>
              <a:buChar char=""/>
            </a:pPr>
            <a:endParaRPr lang="en-US" sz="1400"/>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2758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96007-6F02-46C8-96FD-C76C4E29A776}"/>
              </a:ext>
            </a:extLst>
          </p:cNvPr>
          <p:cNvSpPr>
            <a:spLocks noGrp="1"/>
          </p:cNvSpPr>
          <p:nvPr>
            <p:ph type="title"/>
          </p:nvPr>
        </p:nvSpPr>
        <p:spPr>
          <a:xfrm>
            <a:off x="7532710" y="189402"/>
            <a:ext cx="3518748" cy="279821"/>
          </a:xfrm>
        </p:spPr>
        <p:txBody>
          <a:bodyPr vert="horz" lIns="91440" tIns="45720" rIns="91440" bIns="45720" rtlCol="0" anchor="b">
            <a:normAutofit fontScale="90000"/>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exterior, pasto, grupo, montar a caballo&#10;&#10;Descripción generada automáticamente">
            <a:extLst>
              <a:ext uri="{FF2B5EF4-FFF2-40B4-BE49-F238E27FC236}">
                <a16:creationId xmlns:a16="http://schemas.microsoft.com/office/drawing/2014/main" id="{CA56682B-7C95-404A-A3A2-3493E559C642}"/>
              </a:ext>
            </a:extLst>
          </p:cNvPr>
          <p:cNvPicPr>
            <a:picLocks noGrp="1" noChangeAspect="1"/>
          </p:cNvPicPr>
          <p:nvPr>
            <p:ph type="pic" idx="1"/>
          </p:nvPr>
        </p:nvPicPr>
        <p:blipFill rotWithShape="1">
          <a:blip r:embed="rId2"/>
          <a:srcRect t="14587" b="14588"/>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D0E96981-C22C-4EA8-8909-F1C502B0E472}"/>
              </a:ext>
            </a:extLst>
          </p:cNvPr>
          <p:cNvSpPr>
            <a:spLocks noGrp="1"/>
          </p:cNvSpPr>
          <p:nvPr>
            <p:ph type="body" sz="half" idx="2"/>
          </p:nvPr>
        </p:nvSpPr>
        <p:spPr>
          <a:xfrm>
            <a:off x="7532710" y="614752"/>
            <a:ext cx="3522550" cy="5557507"/>
          </a:xfrm>
        </p:spPr>
        <p:txBody>
          <a:bodyPr vert="horz" lIns="91440" tIns="45720" rIns="91440" bIns="45720" rtlCol="0" anchor="t">
            <a:noAutofit/>
          </a:bodyPr>
          <a:lstStyle/>
          <a:p>
            <a:pPr>
              <a:lnSpc>
                <a:spcPct val="90000"/>
              </a:lnSpc>
              <a:buFont typeface="Wingdings 3" panose="05040102010807070707" pitchFamily="18" charset="2"/>
              <a:buChar char=""/>
            </a:pPr>
            <a:r>
              <a:rPr lang="en-US" dirty="0">
                <a:latin typeface="Arial"/>
                <a:cs typeface="Arial"/>
              </a:rPr>
              <a:t>Durante el </a:t>
            </a:r>
            <a:r>
              <a:rPr lang="en-US" dirty="0" err="1">
                <a:latin typeface="Arial"/>
                <a:cs typeface="Arial"/>
              </a:rPr>
              <a:t>imperialismo</a:t>
            </a:r>
            <a:r>
              <a:rPr lang="en-US" dirty="0">
                <a:latin typeface="Arial"/>
                <a:cs typeface="Arial"/>
              </a:rPr>
              <a:t> </a:t>
            </a:r>
            <a:r>
              <a:rPr lang="en-US" dirty="0" err="1">
                <a:latin typeface="Arial"/>
                <a:cs typeface="Arial"/>
              </a:rPr>
              <a:t>hubo</a:t>
            </a:r>
            <a:r>
              <a:rPr lang="en-US" dirty="0">
                <a:latin typeface="Arial"/>
                <a:cs typeface="Arial"/>
              </a:rPr>
              <a:t> </a:t>
            </a:r>
            <a:r>
              <a:rPr lang="en-US" dirty="0" err="1">
                <a:latin typeface="Arial"/>
                <a:cs typeface="Arial"/>
              </a:rPr>
              <a:t>causas</a:t>
            </a:r>
            <a:r>
              <a:rPr lang="en-US" dirty="0">
                <a:latin typeface="Arial"/>
                <a:cs typeface="Arial"/>
              </a:rPr>
              <a:t> </a:t>
            </a:r>
            <a:r>
              <a:rPr lang="en-US" dirty="0" err="1">
                <a:latin typeface="Arial"/>
                <a:cs typeface="Arial"/>
              </a:rPr>
              <a:t>políticas</a:t>
            </a:r>
            <a:r>
              <a:rPr lang="en-US" dirty="0">
                <a:latin typeface="Arial"/>
                <a:cs typeface="Arial"/>
              </a:rPr>
              <a:t> que </a:t>
            </a:r>
            <a:r>
              <a:rPr lang="en-US" dirty="0" err="1">
                <a:latin typeface="Arial"/>
                <a:cs typeface="Arial"/>
              </a:rPr>
              <a:t>fue</a:t>
            </a:r>
            <a:r>
              <a:rPr lang="en-US" dirty="0">
                <a:latin typeface="Arial"/>
                <a:cs typeface="Arial"/>
              </a:rPr>
              <a:t> que Alemania se </a:t>
            </a:r>
            <a:r>
              <a:rPr lang="en-US" dirty="0" err="1">
                <a:latin typeface="Arial"/>
                <a:cs typeface="Arial"/>
              </a:rPr>
              <a:t>convirtió</a:t>
            </a:r>
            <a:r>
              <a:rPr lang="en-US" dirty="0">
                <a:latin typeface="Arial"/>
                <a:cs typeface="Arial"/>
              </a:rPr>
              <a:t> en la </a:t>
            </a:r>
            <a:r>
              <a:rPr lang="en-US" dirty="0" err="1">
                <a:latin typeface="Arial"/>
                <a:cs typeface="Arial"/>
              </a:rPr>
              <a:t>primera</a:t>
            </a:r>
            <a:r>
              <a:rPr lang="en-US" dirty="0">
                <a:latin typeface="Arial"/>
                <a:cs typeface="Arial"/>
              </a:rPr>
              <a:t> </a:t>
            </a:r>
            <a:r>
              <a:rPr lang="en-US" dirty="0" err="1">
                <a:latin typeface="Arial"/>
                <a:cs typeface="Arial"/>
              </a:rPr>
              <a:t>potencia</a:t>
            </a:r>
            <a:r>
              <a:rPr lang="en-US" dirty="0">
                <a:latin typeface="Arial"/>
                <a:cs typeface="Arial"/>
              </a:rPr>
              <a:t> </a:t>
            </a:r>
            <a:r>
              <a:rPr lang="en-US" dirty="0" err="1">
                <a:latin typeface="Arial"/>
                <a:cs typeface="Arial"/>
              </a:rPr>
              <a:t>militar</a:t>
            </a:r>
            <a:r>
              <a:rPr lang="en-US" dirty="0">
                <a:latin typeface="Arial"/>
                <a:cs typeface="Arial"/>
              </a:rPr>
              <a:t> y en el </a:t>
            </a:r>
            <a:r>
              <a:rPr lang="en-US" dirty="0" err="1">
                <a:latin typeface="Arial"/>
                <a:cs typeface="Arial"/>
              </a:rPr>
              <a:t>árbitro</a:t>
            </a:r>
            <a:r>
              <a:rPr lang="en-US" dirty="0">
                <a:latin typeface="Arial"/>
                <a:cs typeface="Arial"/>
              </a:rPr>
              <a:t> de la </a:t>
            </a:r>
            <a:r>
              <a:rPr lang="en-US" dirty="0" err="1">
                <a:latin typeface="Arial"/>
                <a:cs typeface="Arial"/>
              </a:rPr>
              <a:t>política</a:t>
            </a:r>
            <a:r>
              <a:rPr lang="en-US" dirty="0">
                <a:latin typeface="Arial"/>
                <a:cs typeface="Arial"/>
              </a:rPr>
              <a:t> </a:t>
            </a:r>
            <a:r>
              <a:rPr lang="en-US" dirty="0" err="1">
                <a:latin typeface="Arial"/>
                <a:cs typeface="Arial"/>
              </a:rPr>
              <a:t>europea</a:t>
            </a:r>
            <a:r>
              <a:rPr lang="en-US" dirty="0">
                <a:latin typeface="Arial"/>
                <a:cs typeface="Arial"/>
              </a:rPr>
              <a:t> continental. Surge Otto Von Bismarck que se </a:t>
            </a:r>
            <a:r>
              <a:rPr lang="en-US" err="1">
                <a:latin typeface="Arial"/>
                <a:cs typeface="Arial"/>
              </a:rPr>
              <a:t>convirtió</a:t>
            </a:r>
            <a:r>
              <a:rPr lang="en-US" dirty="0">
                <a:latin typeface="Arial"/>
                <a:cs typeface="Arial"/>
              </a:rPr>
              <a:t> en el </a:t>
            </a:r>
            <a:r>
              <a:rPr lang="en-US" err="1">
                <a:latin typeface="Arial"/>
                <a:cs typeface="Arial"/>
              </a:rPr>
              <a:t>árbitro</a:t>
            </a:r>
            <a:r>
              <a:rPr lang="en-US" dirty="0">
                <a:latin typeface="Arial"/>
                <a:cs typeface="Arial"/>
              </a:rPr>
              <a:t> de las </a:t>
            </a:r>
            <a:r>
              <a:rPr lang="en-US" err="1">
                <a:latin typeface="Arial"/>
                <a:cs typeface="Arial"/>
              </a:rPr>
              <a:t>relaciones</a:t>
            </a:r>
            <a:r>
              <a:rPr lang="en-US" dirty="0">
                <a:latin typeface="Arial"/>
                <a:cs typeface="Arial"/>
              </a:rPr>
              <a:t> </a:t>
            </a:r>
            <a:r>
              <a:rPr lang="en-US" err="1">
                <a:latin typeface="Arial"/>
                <a:cs typeface="Arial"/>
              </a:rPr>
              <a:t>europeas</a:t>
            </a:r>
            <a:r>
              <a:rPr lang="en-US" dirty="0">
                <a:latin typeface="Arial"/>
                <a:cs typeface="Arial"/>
              </a:rPr>
              <a:t> y </a:t>
            </a:r>
            <a:r>
              <a:rPr lang="en-US" err="1">
                <a:latin typeface="Arial"/>
                <a:cs typeface="Arial"/>
              </a:rPr>
              <a:t>mundiales</a:t>
            </a:r>
            <a:r>
              <a:rPr lang="en-US" dirty="0">
                <a:latin typeface="Arial"/>
                <a:cs typeface="Arial"/>
              </a:rPr>
              <a:t> al </a:t>
            </a:r>
            <a:r>
              <a:rPr lang="en-US" err="1">
                <a:latin typeface="Arial"/>
                <a:cs typeface="Arial"/>
              </a:rPr>
              <a:t>respecto</a:t>
            </a:r>
            <a:r>
              <a:rPr lang="en-US" dirty="0">
                <a:latin typeface="Arial"/>
                <a:cs typeface="Arial"/>
              </a:rPr>
              <a:t> del </a:t>
            </a:r>
            <a:r>
              <a:rPr lang="en-US" err="1">
                <a:latin typeface="Arial"/>
                <a:cs typeface="Arial"/>
              </a:rPr>
              <a:t>imperialismo</a:t>
            </a:r>
            <a:r>
              <a:rPr lang="en-US" dirty="0">
                <a:latin typeface="Arial"/>
                <a:cs typeface="Arial"/>
              </a:rPr>
              <a:t>. La </a:t>
            </a:r>
            <a:r>
              <a:rPr lang="en-US" err="1">
                <a:latin typeface="Arial"/>
                <a:cs typeface="Arial"/>
              </a:rPr>
              <a:t>política</a:t>
            </a:r>
            <a:r>
              <a:rPr lang="en-US" dirty="0">
                <a:latin typeface="Arial"/>
                <a:cs typeface="Arial"/>
              </a:rPr>
              <a:t> </a:t>
            </a:r>
            <a:r>
              <a:rPr lang="en-US" err="1">
                <a:latin typeface="Arial"/>
                <a:cs typeface="Arial"/>
              </a:rPr>
              <a:t>europea</a:t>
            </a:r>
            <a:r>
              <a:rPr lang="en-US" dirty="0">
                <a:latin typeface="Arial"/>
                <a:cs typeface="Arial"/>
              </a:rPr>
              <a:t> se </a:t>
            </a:r>
            <a:r>
              <a:rPr lang="en-US" err="1">
                <a:latin typeface="Arial"/>
                <a:cs typeface="Arial"/>
              </a:rPr>
              <a:t>destaca</a:t>
            </a:r>
            <a:r>
              <a:rPr lang="en-US" dirty="0">
                <a:latin typeface="Arial"/>
                <a:cs typeface="Arial"/>
              </a:rPr>
              <a:t> en el </a:t>
            </a:r>
            <a:r>
              <a:rPr lang="en-US" err="1">
                <a:latin typeface="Arial"/>
                <a:cs typeface="Arial"/>
              </a:rPr>
              <a:t>enfrentamiento</a:t>
            </a:r>
            <a:r>
              <a:rPr lang="en-US" dirty="0">
                <a:latin typeface="Arial"/>
                <a:cs typeface="Arial"/>
              </a:rPr>
              <a:t> de Francia- Alemania y las </a:t>
            </a:r>
            <a:r>
              <a:rPr lang="en-US" err="1">
                <a:latin typeface="Arial"/>
                <a:cs typeface="Arial"/>
              </a:rPr>
              <a:t>demandas</a:t>
            </a:r>
            <a:r>
              <a:rPr lang="en-US" dirty="0">
                <a:latin typeface="Arial"/>
                <a:cs typeface="Arial"/>
              </a:rPr>
              <a:t> </a:t>
            </a:r>
            <a:r>
              <a:rPr lang="en-US" err="1">
                <a:latin typeface="Arial"/>
                <a:cs typeface="Arial"/>
              </a:rPr>
              <a:t>nacionalistas</a:t>
            </a:r>
            <a:r>
              <a:rPr lang="en-US" dirty="0">
                <a:latin typeface="Arial"/>
                <a:cs typeface="Arial"/>
              </a:rPr>
              <a:t> en Grecia y los </a:t>
            </a:r>
            <a:r>
              <a:rPr lang="en-US" err="1">
                <a:latin typeface="Arial"/>
                <a:cs typeface="Arial"/>
              </a:rPr>
              <a:t>Balcanes</a:t>
            </a:r>
            <a:r>
              <a:rPr lang="en-US" dirty="0">
                <a:latin typeface="Arial"/>
                <a:cs typeface="Arial"/>
              </a:rPr>
              <a:t> con el </a:t>
            </a:r>
            <a:r>
              <a:rPr lang="en-US" err="1">
                <a:latin typeface="Arial"/>
                <a:cs typeface="Arial"/>
              </a:rPr>
              <a:t>intento</a:t>
            </a:r>
            <a:r>
              <a:rPr lang="en-US" dirty="0">
                <a:latin typeface="Arial"/>
                <a:cs typeface="Arial"/>
              </a:rPr>
              <a:t> de </a:t>
            </a:r>
            <a:r>
              <a:rPr lang="en-US" err="1">
                <a:latin typeface="Arial"/>
                <a:cs typeface="Arial"/>
              </a:rPr>
              <a:t>independizarse</a:t>
            </a:r>
            <a:r>
              <a:rPr lang="en-US" dirty="0">
                <a:latin typeface="Arial"/>
                <a:cs typeface="Arial"/>
              </a:rPr>
              <a:t> del </a:t>
            </a:r>
            <a:r>
              <a:rPr lang="en-US" err="1">
                <a:latin typeface="Arial"/>
                <a:cs typeface="Arial"/>
              </a:rPr>
              <a:t>Impero</a:t>
            </a:r>
            <a:r>
              <a:rPr lang="en-US" dirty="0">
                <a:latin typeface="Arial"/>
                <a:cs typeface="Arial"/>
              </a:rPr>
              <a:t> </a:t>
            </a:r>
            <a:r>
              <a:rPr lang="en-US" err="1">
                <a:latin typeface="Arial"/>
                <a:cs typeface="Arial"/>
              </a:rPr>
              <a:t>Otomano</a:t>
            </a:r>
            <a:r>
              <a:rPr lang="en-US" dirty="0">
                <a:latin typeface="Arial"/>
                <a:cs typeface="Arial"/>
              </a:rPr>
              <a:t>.</a:t>
            </a:r>
          </a:p>
          <a:p>
            <a:pPr>
              <a:lnSpc>
                <a:spcPct val="90000"/>
              </a:lnSpc>
              <a:buFont typeface="Wingdings 3" panose="05040102010807070707" pitchFamily="18" charset="2"/>
              <a:buChar char=""/>
            </a:pPr>
            <a:r>
              <a:rPr lang="en-US" dirty="0">
                <a:latin typeface="Arial"/>
                <a:cs typeface="Arial"/>
              </a:rPr>
              <a:t>Este es el </a:t>
            </a:r>
            <a:r>
              <a:rPr lang="en-US" dirty="0" err="1">
                <a:latin typeface="Arial"/>
                <a:cs typeface="Arial"/>
              </a:rPr>
              <a:t>contexto</a:t>
            </a:r>
            <a:r>
              <a:rPr lang="en-US" dirty="0">
                <a:latin typeface="Arial"/>
                <a:cs typeface="Arial"/>
              </a:rPr>
              <a:t> </a:t>
            </a:r>
            <a:r>
              <a:rPr lang="en-US" dirty="0" err="1">
                <a:latin typeface="Arial"/>
                <a:cs typeface="Arial"/>
              </a:rPr>
              <a:t>histórico</a:t>
            </a:r>
            <a:r>
              <a:rPr lang="en-US" dirty="0">
                <a:latin typeface="Arial"/>
                <a:cs typeface="Arial"/>
              </a:rPr>
              <a:t> en el </a:t>
            </a:r>
            <a:r>
              <a:rPr lang="en-US" dirty="0" err="1">
                <a:latin typeface="Arial"/>
                <a:cs typeface="Arial"/>
              </a:rPr>
              <a:t>cual</a:t>
            </a:r>
            <a:r>
              <a:rPr lang="en-US" dirty="0">
                <a:latin typeface="Arial"/>
                <a:cs typeface="Arial"/>
              </a:rPr>
              <a:t> las </a:t>
            </a:r>
            <a:r>
              <a:rPr lang="en-US" dirty="0" err="1">
                <a:latin typeface="Arial"/>
                <a:cs typeface="Arial"/>
              </a:rPr>
              <a:t>principales</a:t>
            </a:r>
            <a:r>
              <a:rPr lang="en-US" dirty="0">
                <a:latin typeface="Arial"/>
                <a:cs typeface="Arial"/>
              </a:rPr>
              <a:t> </a:t>
            </a:r>
            <a:r>
              <a:rPr lang="en-US" dirty="0" err="1">
                <a:latin typeface="Arial"/>
                <a:cs typeface="Arial"/>
              </a:rPr>
              <a:t>potencias</a:t>
            </a:r>
            <a:r>
              <a:rPr lang="en-US" dirty="0">
                <a:latin typeface="Arial"/>
                <a:cs typeface="Arial"/>
              </a:rPr>
              <a:t> del </a:t>
            </a:r>
            <a:r>
              <a:rPr lang="en-US" dirty="0" err="1">
                <a:latin typeface="Arial"/>
                <a:cs typeface="Arial"/>
              </a:rPr>
              <a:t>mundo</a:t>
            </a:r>
            <a:r>
              <a:rPr lang="en-US" dirty="0">
                <a:latin typeface="Arial"/>
                <a:cs typeface="Arial"/>
              </a:rPr>
              <a:t> van a </a:t>
            </a:r>
            <a:r>
              <a:rPr lang="en-US" dirty="0" err="1">
                <a:latin typeface="Arial"/>
                <a:cs typeface="Arial"/>
              </a:rPr>
              <a:t>salir</a:t>
            </a:r>
            <a:r>
              <a:rPr lang="en-US" dirty="0">
                <a:latin typeface="Arial"/>
                <a:cs typeface="Arial"/>
              </a:rPr>
              <a:t> de sus </a:t>
            </a:r>
            <a:r>
              <a:rPr lang="en-US" dirty="0" err="1">
                <a:latin typeface="Arial"/>
                <a:cs typeface="Arial"/>
              </a:rPr>
              <a:t>fronteras</a:t>
            </a:r>
            <a:r>
              <a:rPr lang="en-US" dirty="0">
                <a:latin typeface="Arial"/>
                <a:cs typeface="Arial"/>
              </a:rPr>
              <a:t> para </a:t>
            </a:r>
            <a:r>
              <a:rPr lang="en-US" dirty="0" err="1">
                <a:latin typeface="Arial"/>
                <a:cs typeface="Arial"/>
              </a:rPr>
              <a:t>conquistar</a:t>
            </a:r>
            <a:r>
              <a:rPr lang="en-US" dirty="0">
                <a:latin typeface="Arial"/>
                <a:cs typeface="Arial"/>
              </a:rPr>
              <a:t> </a:t>
            </a:r>
            <a:r>
              <a:rPr lang="en-US" dirty="0" err="1">
                <a:latin typeface="Arial"/>
                <a:cs typeface="Arial"/>
              </a:rPr>
              <a:t>nuevos</a:t>
            </a:r>
            <a:r>
              <a:rPr lang="en-US" dirty="0">
                <a:latin typeface="Arial"/>
                <a:cs typeface="Arial"/>
              </a:rPr>
              <a:t> </a:t>
            </a:r>
            <a:r>
              <a:rPr lang="en-US" dirty="0" err="1">
                <a:latin typeface="Arial"/>
                <a:cs typeface="Arial"/>
              </a:rPr>
              <a:t>territorios</a:t>
            </a:r>
            <a:r>
              <a:rPr lang="en-US" dirty="0">
                <a:latin typeface="Arial"/>
                <a:cs typeface="Arial"/>
              </a:rPr>
              <a:t>.</a:t>
            </a:r>
          </a:p>
          <a:p>
            <a:pPr>
              <a:lnSpc>
                <a:spcPct val="90000"/>
              </a:lnSpc>
              <a:buFont typeface="Wingdings 3" panose="05040102010807070707" pitchFamily="18" charset="2"/>
              <a:buChar char=""/>
            </a:pPr>
            <a:endParaRPr lang="en-US" sz="1200"/>
          </a:p>
          <a:p>
            <a:pPr>
              <a:lnSpc>
                <a:spcPct val="90000"/>
              </a:lnSpc>
              <a:buFont typeface="Wingdings 3" panose="05040102010807070707" pitchFamily="18" charset="2"/>
              <a:buChar char=""/>
            </a:pPr>
            <a:endParaRPr lang="en-US" sz="1200"/>
          </a:p>
          <a:p>
            <a:pPr>
              <a:lnSpc>
                <a:spcPct val="90000"/>
              </a:lnSpc>
              <a:buFont typeface="Wingdings 3" panose="05040102010807070707" pitchFamily="18" charset="2"/>
              <a:buChar char=""/>
            </a:pPr>
            <a:endParaRPr lang="en-US" sz="1200"/>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71281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7BB78-8DAB-4205-B294-5F073ECA109D}"/>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Mapa&#10;&#10;Descripción generada automáticamente">
            <a:extLst>
              <a:ext uri="{FF2B5EF4-FFF2-40B4-BE49-F238E27FC236}">
                <a16:creationId xmlns:a16="http://schemas.microsoft.com/office/drawing/2014/main" id="{EF800E9A-6876-4E21-9EF7-B11A73F60823}"/>
              </a:ext>
            </a:extLst>
          </p:cNvPr>
          <p:cNvPicPr>
            <a:picLocks noGrp="1" noChangeAspect="1"/>
          </p:cNvPicPr>
          <p:nvPr>
            <p:ph type="pic" idx="1"/>
          </p:nvPr>
        </p:nvPicPr>
        <p:blipFill rotWithShape="1">
          <a:blip r:embed="rId2"/>
          <a:srcRect t="21293" r="2" b="11256"/>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8014880B-9769-48A6-9929-4EB0074D7B69}"/>
              </a:ext>
            </a:extLst>
          </p:cNvPr>
          <p:cNvSpPr>
            <a:spLocks noGrp="1"/>
          </p:cNvSpPr>
          <p:nvPr>
            <p:ph type="body" sz="half" idx="2"/>
          </p:nvPr>
        </p:nvSpPr>
        <p:spPr>
          <a:xfrm>
            <a:off x="7532710" y="1822449"/>
            <a:ext cx="3479419" cy="4421697"/>
          </a:xfrm>
        </p:spPr>
        <p:txBody>
          <a:bodyPr vert="horz" lIns="91440" tIns="45720" rIns="91440" bIns="45720" rtlCol="0" anchor="t">
            <a:normAutofit/>
          </a:bodyPr>
          <a:lstStyle/>
          <a:p>
            <a:pPr>
              <a:buFont typeface="Wingdings 3" panose="05040102010807070707" pitchFamily="18" charset="2"/>
              <a:buChar char=""/>
            </a:pPr>
            <a:r>
              <a:rPr lang="en-US" dirty="0">
                <a:latin typeface="Arial"/>
                <a:cs typeface="Arial"/>
              </a:rPr>
              <a:t>El </a:t>
            </a:r>
            <a:r>
              <a:rPr lang="en-US" dirty="0" err="1">
                <a:latin typeface="Arial"/>
                <a:cs typeface="Arial"/>
              </a:rPr>
              <a:t>crecimiento</a:t>
            </a:r>
            <a:r>
              <a:rPr lang="en-US" dirty="0">
                <a:latin typeface="Arial"/>
                <a:cs typeface="Arial"/>
              </a:rPr>
              <a:t> </a:t>
            </a:r>
            <a:r>
              <a:rPr lang="en-US" dirty="0" err="1">
                <a:latin typeface="Arial"/>
                <a:cs typeface="Arial"/>
              </a:rPr>
              <a:t>demográfico</a:t>
            </a:r>
            <a:r>
              <a:rPr lang="en-US" dirty="0">
                <a:latin typeface="Arial"/>
                <a:cs typeface="Arial"/>
              </a:rPr>
              <a:t> de las </a:t>
            </a:r>
            <a:r>
              <a:rPr lang="en-US" dirty="0" err="1">
                <a:latin typeface="Arial"/>
                <a:cs typeface="Arial"/>
              </a:rPr>
              <a:t>potencias</a:t>
            </a:r>
            <a:r>
              <a:rPr lang="en-US" dirty="0">
                <a:latin typeface="Arial"/>
                <a:cs typeface="Arial"/>
              </a:rPr>
              <a:t> se </a:t>
            </a:r>
            <a:r>
              <a:rPr lang="en-US" dirty="0" err="1">
                <a:latin typeface="Arial"/>
                <a:cs typeface="Arial"/>
              </a:rPr>
              <a:t>relaciona</a:t>
            </a:r>
            <a:r>
              <a:rPr lang="en-US" dirty="0">
                <a:latin typeface="Arial"/>
                <a:cs typeface="Arial"/>
              </a:rPr>
              <a:t> con el </a:t>
            </a:r>
            <a:r>
              <a:rPr lang="en-US" dirty="0" err="1">
                <a:latin typeface="Arial"/>
                <a:cs typeface="Arial"/>
              </a:rPr>
              <a:t>fenómeno</a:t>
            </a:r>
            <a:r>
              <a:rPr lang="en-US" dirty="0">
                <a:latin typeface="Arial"/>
                <a:cs typeface="Arial"/>
              </a:rPr>
              <a:t> </a:t>
            </a:r>
            <a:r>
              <a:rPr lang="en-US" dirty="0" err="1">
                <a:latin typeface="Arial"/>
                <a:cs typeface="Arial"/>
              </a:rPr>
              <a:t>imperialista</a:t>
            </a:r>
            <a:r>
              <a:rPr lang="en-US" dirty="0">
                <a:latin typeface="Arial"/>
                <a:cs typeface="Arial"/>
              </a:rPr>
              <a:t> </a:t>
            </a:r>
            <a:r>
              <a:rPr lang="en-US" dirty="0" err="1">
                <a:latin typeface="Arial"/>
                <a:cs typeface="Arial"/>
              </a:rPr>
              <a:t>porque</a:t>
            </a:r>
            <a:r>
              <a:rPr lang="en-US" dirty="0">
                <a:latin typeface="Arial"/>
                <a:cs typeface="Arial"/>
              </a:rPr>
              <a:t> en los 2 </a:t>
            </a:r>
            <a:r>
              <a:rPr lang="en-US" dirty="0" err="1">
                <a:latin typeface="Arial"/>
                <a:cs typeface="Arial"/>
              </a:rPr>
              <a:t>durante</a:t>
            </a:r>
            <a:r>
              <a:rPr lang="en-US" dirty="0">
                <a:latin typeface="Arial"/>
                <a:cs typeface="Arial"/>
              </a:rPr>
              <a:t> la </a:t>
            </a:r>
            <a:r>
              <a:rPr lang="en-US" dirty="0" err="1">
                <a:latin typeface="Arial"/>
                <a:cs typeface="Arial"/>
              </a:rPr>
              <a:t>segunda</a:t>
            </a:r>
            <a:r>
              <a:rPr lang="en-US" dirty="0">
                <a:latin typeface="Arial"/>
                <a:cs typeface="Arial"/>
              </a:rPr>
              <a:t> </a:t>
            </a:r>
            <a:r>
              <a:rPr lang="en-US" dirty="0" err="1">
                <a:latin typeface="Arial"/>
                <a:cs typeface="Arial"/>
              </a:rPr>
              <a:t>revolución</a:t>
            </a:r>
            <a:r>
              <a:rPr lang="en-US" dirty="0">
                <a:latin typeface="Arial"/>
                <a:cs typeface="Arial"/>
              </a:rPr>
              <a:t> industrial </a:t>
            </a:r>
            <a:r>
              <a:rPr lang="en-US" dirty="0" err="1">
                <a:latin typeface="Arial"/>
                <a:cs typeface="Arial"/>
              </a:rPr>
              <a:t>tuvieron</a:t>
            </a:r>
            <a:r>
              <a:rPr lang="en-US" dirty="0">
                <a:latin typeface="Arial"/>
                <a:cs typeface="Arial"/>
              </a:rPr>
              <a:t> que </a:t>
            </a:r>
            <a:r>
              <a:rPr lang="en-US" dirty="0" err="1">
                <a:latin typeface="Arial"/>
                <a:cs typeface="Arial"/>
              </a:rPr>
              <a:t>hacer</a:t>
            </a:r>
            <a:r>
              <a:rPr lang="en-US" dirty="0">
                <a:latin typeface="Arial"/>
                <a:cs typeface="Arial"/>
              </a:rPr>
              <a:t> una </a:t>
            </a:r>
            <a:r>
              <a:rPr lang="en-US" dirty="0" err="1">
                <a:latin typeface="Arial"/>
                <a:cs typeface="Arial"/>
              </a:rPr>
              <a:t>expansión</a:t>
            </a:r>
            <a:r>
              <a:rPr lang="en-US" dirty="0">
                <a:latin typeface="Arial"/>
                <a:cs typeface="Arial"/>
              </a:rPr>
              <a:t> territorial </a:t>
            </a:r>
            <a:r>
              <a:rPr lang="en-US" dirty="0" err="1">
                <a:latin typeface="Arial"/>
                <a:cs typeface="Arial"/>
              </a:rPr>
              <a:t>creando</a:t>
            </a:r>
            <a:r>
              <a:rPr lang="en-US" dirty="0">
                <a:latin typeface="Arial"/>
                <a:cs typeface="Arial"/>
              </a:rPr>
              <a:t> </a:t>
            </a:r>
            <a:r>
              <a:rPr lang="en-US" dirty="0" err="1">
                <a:latin typeface="Arial"/>
                <a:cs typeface="Arial"/>
              </a:rPr>
              <a:t>colonias</a:t>
            </a:r>
            <a:r>
              <a:rPr lang="en-US" dirty="0">
                <a:latin typeface="Arial"/>
                <a:cs typeface="Arial"/>
              </a:rPr>
              <a:t> en </a:t>
            </a:r>
            <a:r>
              <a:rPr lang="en-US" dirty="0" err="1">
                <a:latin typeface="Arial"/>
                <a:cs typeface="Arial"/>
              </a:rPr>
              <a:t>otros</a:t>
            </a:r>
            <a:r>
              <a:rPr lang="en-US" dirty="0">
                <a:latin typeface="Arial"/>
                <a:cs typeface="Arial"/>
              </a:rPr>
              <a:t> </a:t>
            </a:r>
            <a:r>
              <a:rPr lang="en-US" dirty="0" err="1">
                <a:latin typeface="Arial"/>
                <a:cs typeface="Arial"/>
              </a:rPr>
              <a:t>continentes</a:t>
            </a:r>
            <a:r>
              <a:rPr lang="en-US" dirty="0">
                <a:latin typeface="Arial"/>
                <a:cs typeface="Arial"/>
              </a:rPr>
              <a:t>, por el </a:t>
            </a:r>
            <a:r>
              <a:rPr lang="en-US" dirty="0" err="1">
                <a:latin typeface="Arial"/>
                <a:cs typeface="Arial"/>
              </a:rPr>
              <a:t>aumento</a:t>
            </a:r>
            <a:r>
              <a:rPr lang="en-US" dirty="0">
                <a:latin typeface="Arial"/>
                <a:cs typeface="Arial"/>
              </a:rPr>
              <a:t> de población que </a:t>
            </a:r>
            <a:r>
              <a:rPr lang="en-US" dirty="0" err="1">
                <a:latin typeface="Arial"/>
                <a:cs typeface="Arial"/>
              </a:rPr>
              <a:t>tenían</a:t>
            </a:r>
            <a:r>
              <a:rPr lang="en-US" dirty="0">
                <a:latin typeface="Arial"/>
                <a:cs typeface="Arial"/>
              </a:rPr>
              <a:t>.</a:t>
            </a:r>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35584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D183-197E-4C5D-83BB-3A5408CFEBFC}"/>
              </a:ext>
            </a:extLst>
          </p:cNvPr>
          <p:cNvSpPr>
            <a:spLocks noGrp="1"/>
          </p:cNvSpPr>
          <p:nvPr>
            <p:ph type="title"/>
          </p:nvPr>
        </p:nvSpPr>
        <p:spPr>
          <a:xfrm>
            <a:off x="839788" y="457200"/>
            <a:ext cx="3932237" cy="406880"/>
          </a:xfrm>
        </p:spPr>
        <p:txBody>
          <a:bodyPr>
            <a:normAutofit fontScale="90000"/>
          </a:bodyPr>
          <a:lstStyle/>
          <a:p>
            <a:endParaRPr lang="es-ES"/>
          </a:p>
        </p:txBody>
      </p:sp>
      <p:pic>
        <p:nvPicPr>
          <p:cNvPr id="5" name="Imagen 5" descr="Imagen que contiene texto, libro, foto, hombre&#10;&#10;Descripción generada automáticamente">
            <a:extLst>
              <a:ext uri="{FF2B5EF4-FFF2-40B4-BE49-F238E27FC236}">
                <a16:creationId xmlns:a16="http://schemas.microsoft.com/office/drawing/2014/main" id="{99046539-47A6-44DE-8376-945A3284E7A8}"/>
              </a:ext>
            </a:extLst>
          </p:cNvPr>
          <p:cNvPicPr>
            <a:picLocks noGrp="1" noChangeAspect="1"/>
          </p:cNvPicPr>
          <p:nvPr>
            <p:ph type="pic" idx="1"/>
          </p:nvPr>
        </p:nvPicPr>
        <p:blipFill rotWithShape="1">
          <a:blip r:embed="rId2"/>
          <a:srcRect l="1552" r="1552"/>
          <a:stretch/>
        </p:blipFill>
        <p:spPr/>
      </p:pic>
      <p:sp>
        <p:nvSpPr>
          <p:cNvPr id="4" name="Text Placeholder 3">
            <a:extLst>
              <a:ext uri="{FF2B5EF4-FFF2-40B4-BE49-F238E27FC236}">
                <a16:creationId xmlns:a16="http://schemas.microsoft.com/office/drawing/2014/main" id="{35FC44DF-D55B-4112-9E59-EAFFC4A3EBEF}"/>
              </a:ext>
            </a:extLst>
          </p:cNvPr>
          <p:cNvSpPr>
            <a:spLocks noGrp="1"/>
          </p:cNvSpPr>
          <p:nvPr>
            <p:ph type="body" sz="half" idx="2"/>
          </p:nvPr>
        </p:nvSpPr>
        <p:spPr>
          <a:xfrm>
            <a:off x="4722812" y="1626878"/>
            <a:ext cx="6021388" cy="3788592"/>
          </a:xfrm>
        </p:spPr>
        <p:txBody>
          <a:bodyPr vert="horz" lIns="91440" tIns="45720" rIns="91440" bIns="45720" rtlCol="0" anchor="t">
            <a:normAutofit/>
          </a:bodyPr>
          <a:lstStyle/>
          <a:p>
            <a:r>
              <a:rPr lang="es-ES" dirty="0">
                <a:latin typeface="Arial"/>
                <a:ea typeface="+mn-lt"/>
                <a:cs typeface="+mn-lt"/>
              </a:rPr>
              <a:t>Los gobiernos europeos establecieron diferentes formas de dominio colonial, el primer tipo será el establecimiento de una colonia. Una colonia es un territorio gobernado por otro territorio alejado de sus fronteras y será conocido como metrópoli. El protectorado es cuando el territorio mantiene su gobierno autóctono, pero la potencia controla su economía y su política exterior. Y por último El Territorio Metropolitano es cuando el territorio se considera parte del país colonizador como una provincia más.</a:t>
            </a:r>
            <a:endParaRPr lang="es-ES" dirty="0">
              <a:latin typeface="Arial"/>
            </a:endParaRPr>
          </a:p>
        </p:txBody>
      </p:sp>
    </p:spTree>
    <p:extLst>
      <p:ext uri="{BB962C8B-B14F-4D97-AF65-F5344CB8AC3E}">
        <p14:creationId xmlns:p14="http://schemas.microsoft.com/office/powerpoint/2010/main" val="3119754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ABF2F-D862-4433-8466-117CE6194D90}"/>
              </a:ext>
            </a:extLst>
          </p:cNvPr>
          <p:cNvSpPr>
            <a:spLocks noGrp="1"/>
          </p:cNvSpPr>
          <p:nvPr>
            <p:ph type="title"/>
          </p:nvPr>
        </p:nvSpPr>
        <p:spPr>
          <a:xfrm>
            <a:off x="7532710" y="620722"/>
            <a:ext cx="3518748" cy="251066"/>
          </a:xfrm>
        </p:spPr>
        <p:txBody>
          <a:bodyPr vert="horz" lIns="91440" tIns="45720" rIns="91440" bIns="45720" rtlCol="0" anchor="b">
            <a:normAutofit fontScale="90000"/>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interior, texto, libro, tabla&#10;&#10;Descripción generada automáticamente">
            <a:extLst>
              <a:ext uri="{FF2B5EF4-FFF2-40B4-BE49-F238E27FC236}">
                <a16:creationId xmlns:a16="http://schemas.microsoft.com/office/drawing/2014/main" id="{06DE94ED-026C-4307-8C8A-5AAFDFE72DFF}"/>
              </a:ext>
            </a:extLst>
          </p:cNvPr>
          <p:cNvPicPr>
            <a:picLocks noGrp="1" noChangeAspect="1"/>
          </p:cNvPicPr>
          <p:nvPr>
            <p:ph type="pic" idx="1"/>
          </p:nvPr>
        </p:nvPicPr>
        <p:blipFill rotWithShape="1">
          <a:blip r:embed="rId2"/>
          <a:srcRect l="6894" r="17184" b="2"/>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B982AD2C-CA6C-4AFD-B333-FD61ECBF6E8C}"/>
              </a:ext>
            </a:extLst>
          </p:cNvPr>
          <p:cNvSpPr>
            <a:spLocks noGrp="1"/>
          </p:cNvSpPr>
          <p:nvPr>
            <p:ph type="body" sz="half" idx="2"/>
          </p:nvPr>
        </p:nvSpPr>
        <p:spPr>
          <a:xfrm>
            <a:off x="7489578" y="1089204"/>
            <a:ext cx="4457079" cy="4349811"/>
          </a:xfrm>
        </p:spPr>
        <p:txBody>
          <a:bodyPr vert="horz" lIns="91440" tIns="45720" rIns="91440" bIns="45720" rtlCol="0" anchor="t">
            <a:noAutofit/>
          </a:bodyPr>
          <a:lstStyle/>
          <a:p>
            <a:pPr>
              <a:lnSpc>
                <a:spcPct val="90000"/>
              </a:lnSpc>
              <a:buFont typeface="Wingdings 3" panose="05040102010807070707" pitchFamily="18" charset="2"/>
              <a:buChar char=""/>
            </a:pPr>
            <a:r>
              <a:rPr lang="en-US" dirty="0">
                <a:latin typeface="Arial"/>
                <a:cs typeface="Arial"/>
              </a:rPr>
              <a:t>Las </a:t>
            </a:r>
            <a:r>
              <a:rPr lang="en-US" err="1">
                <a:latin typeface="Arial"/>
                <a:cs typeface="Arial"/>
              </a:rPr>
              <a:t>principales</a:t>
            </a:r>
            <a:r>
              <a:rPr lang="en-US" dirty="0">
                <a:latin typeface="Arial"/>
                <a:cs typeface="Arial"/>
              </a:rPr>
              <a:t> </a:t>
            </a:r>
            <a:r>
              <a:rPr lang="en-US" err="1">
                <a:latin typeface="Arial"/>
                <a:cs typeface="Arial"/>
              </a:rPr>
              <a:t>potencias</a:t>
            </a:r>
            <a:r>
              <a:rPr lang="en-US" dirty="0">
                <a:latin typeface="Arial"/>
                <a:cs typeface="Arial"/>
              </a:rPr>
              <a:t> </a:t>
            </a:r>
            <a:r>
              <a:rPr lang="en-US" err="1">
                <a:latin typeface="Arial"/>
                <a:cs typeface="Arial"/>
              </a:rPr>
              <a:t>imperialistas</a:t>
            </a:r>
            <a:r>
              <a:rPr lang="en-US" dirty="0">
                <a:latin typeface="Arial"/>
                <a:cs typeface="Arial"/>
              </a:rPr>
              <a:t> </a:t>
            </a:r>
            <a:r>
              <a:rPr lang="en-US" err="1">
                <a:latin typeface="Arial"/>
                <a:cs typeface="Arial"/>
              </a:rPr>
              <a:t>fueron</a:t>
            </a:r>
            <a:r>
              <a:rPr lang="en-US" dirty="0">
                <a:latin typeface="Arial"/>
                <a:cs typeface="Arial"/>
              </a:rPr>
              <a:t> la de </a:t>
            </a:r>
            <a:r>
              <a:rPr lang="en-US" err="1">
                <a:latin typeface="Arial"/>
                <a:cs typeface="Arial"/>
              </a:rPr>
              <a:t>Inglaterra</a:t>
            </a:r>
            <a:r>
              <a:rPr lang="en-US" dirty="0">
                <a:latin typeface="Arial"/>
                <a:cs typeface="Arial"/>
              </a:rPr>
              <a:t>, que </a:t>
            </a:r>
            <a:r>
              <a:rPr lang="en-US" err="1">
                <a:latin typeface="Arial"/>
                <a:cs typeface="Arial"/>
              </a:rPr>
              <a:t>tenían</a:t>
            </a:r>
            <a:r>
              <a:rPr lang="en-US" dirty="0">
                <a:latin typeface="Arial"/>
                <a:cs typeface="Arial"/>
              </a:rPr>
              <a:t> claves </a:t>
            </a:r>
            <a:r>
              <a:rPr lang="en-US" err="1">
                <a:latin typeface="Arial"/>
                <a:cs typeface="Arial"/>
              </a:rPr>
              <a:t>comerciales</a:t>
            </a:r>
            <a:r>
              <a:rPr lang="en-US" dirty="0">
                <a:latin typeface="Arial"/>
                <a:cs typeface="Arial"/>
              </a:rPr>
              <a:t> en </a:t>
            </a:r>
            <a:r>
              <a:rPr lang="en-US" err="1">
                <a:latin typeface="Arial"/>
                <a:cs typeface="Arial"/>
              </a:rPr>
              <a:t>todos</a:t>
            </a:r>
            <a:r>
              <a:rPr lang="en-US" dirty="0">
                <a:latin typeface="Arial"/>
                <a:cs typeface="Arial"/>
              </a:rPr>
              <a:t> los </a:t>
            </a:r>
            <a:r>
              <a:rPr lang="en-US" err="1">
                <a:latin typeface="Arial"/>
                <a:cs typeface="Arial"/>
              </a:rPr>
              <a:t>continentes</a:t>
            </a:r>
            <a:r>
              <a:rPr lang="en-US" dirty="0">
                <a:latin typeface="Arial"/>
                <a:cs typeface="Arial"/>
              </a:rPr>
              <a:t> </a:t>
            </a:r>
            <a:r>
              <a:rPr lang="en-US" err="1">
                <a:latin typeface="Arial"/>
                <a:cs typeface="Arial"/>
              </a:rPr>
              <a:t>como</a:t>
            </a:r>
            <a:r>
              <a:rPr lang="en-US" dirty="0">
                <a:latin typeface="Arial"/>
                <a:cs typeface="Arial"/>
              </a:rPr>
              <a:t> América, África, Asia y </a:t>
            </a:r>
            <a:r>
              <a:rPr lang="en-US" err="1">
                <a:latin typeface="Arial"/>
                <a:cs typeface="Arial"/>
              </a:rPr>
              <a:t>Oceanía</a:t>
            </a:r>
            <a:r>
              <a:rPr lang="en-US" dirty="0">
                <a:latin typeface="Arial"/>
                <a:cs typeface="Arial"/>
              </a:rPr>
              <a:t> con los </a:t>
            </a:r>
            <a:r>
              <a:rPr lang="en-US" err="1">
                <a:latin typeface="Arial"/>
                <a:cs typeface="Arial"/>
              </a:rPr>
              <a:t>cuales</a:t>
            </a:r>
            <a:r>
              <a:rPr lang="en-US" dirty="0">
                <a:latin typeface="Arial"/>
                <a:cs typeface="Arial"/>
              </a:rPr>
              <a:t> se </a:t>
            </a:r>
            <a:r>
              <a:rPr lang="en-US" err="1">
                <a:latin typeface="Arial"/>
                <a:cs typeface="Arial"/>
              </a:rPr>
              <a:t>garantizaban</a:t>
            </a:r>
            <a:r>
              <a:rPr lang="en-US" dirty="0">
                <a:latin typeface="Arial"/>
                <a:cs typeface="Arial"/>
              </a:rPr>
              <a:t> el control de la </a:t>
            </a:r>
            <a:r>
              <a:rPr lang="en-US" dirty="0" err="1">
                <a:latin typeface="Arial"/>
                <a:cs typeface="Arial"/>
              </a:rPr>
              <a:t>economía</a:t>
            </a:r>
            <a:r>
              <a:rPr lang="en-US" dirty="0">
                <a:latin typeface="Arial"/>
                <a:cs typeface="Arial"/>
              </a:rPr>
              <a:t> </a:t>
            </a:r>
            <a:r>
              <a:rPr lang="en-US" dirty="0" err="1">
                <a:latin typeface="Arial"/>
                <a:cs typeface="Arial"/>
              </a:rPr>
              <a:t>mundial</a:t>
            </a:r>
            <a:r>
              <a:rPr lang="en-US" dirty="0">
                <a:latin typeface="Arial"/>
                <a:cs typeface="Arial"/>
              </a:rPr>
              <a:t>. La </a:t>
            </a:r>
            <a:r>
              <a:rPr lang="en-US" dirty="0" err="1">
                <a:latin typeface="Arial"/>
                <a:cs typeface="Arial"/>
              </a:rPr>
              <a:t>segunda</a:t>
            </a:r>
            <a:r>
              <a:rPr lang="en-US" dirty="0">
                <a:latin typeface="Arial"/>
                <a:cs typeface="Arial"/>
              </a:rPr>
              <a:t> gran </a:t>
            </a:r>
            <a:r>
              <a:rPr lang="en-US" dirty="0" err="1">
                <a:latin typeface="Arial"/>
                <a:cs typeface="Arial"/>
              </a:rPr>
              <a:t>potencia</a:t>
            </a:r>
            <a:r>
              <a:rPr lang="en-US" dirty="0">
                <a:latin typeface="Arial"/>
                <a:cs typeface="Arial"/>
              </a:rPr>
              <a:t> </a:t>
            </a:r>
            <a:r>
              <a:rPr lang="en-US" dirty="0" err="1">
                <a:latin typeface="Arial"/>
                <a:cs typeface="Arial"/>
              </a:rPr>
              <a:t>será</a:t>
            </a:r>
            <a:r>
              <a:rPr lang="en-US" dirty="0">
                <a:latin typeface="Arial"/>
                <a:cs typeface="Arial"/>
              </a:rPr>
              <a:t> Francia que </a:t>
            </a:r>
            <a:r>
              <a:rPr lang="en-US" dirty="0" err="1">
                <a:latin typeface="Arial"/>
                <a:cs typeface="Arial"/>
              </a:rPr>
              <a:t>tiene</a:t>
            </a:r>
            <a:r>
              <a:rPr lang="en-US" dirty="0">
                <a:latin typeface="Arial"/>
                <a:cs typeface="Arial"/>
              </a:rPr>
              <a:t> un control </a:t>
            </a:r>
            <a:r>
              <a:rPr lang="en-US" dirty="0" err="1">
                <a:latin typeface="Arial"/>
                <a:cs typeface="Arial"/>
              </a:rPr>
              <a:t>muy</a:t>
            </a:r>
            <a:r>
              <a:rPr lang="en-US" dirty="0">
                <a:latin typeface="Arial"/>
                <a:cs typeface="Arial"/>
              </a:rPr>
              <a:t> </a:t>
            </a:r>
            <a:r>
              <a:rPr lang="en-US" dirty="0" err="1">
                <a:latin typeface="Arial"/>
                <a:cs typeface="Arial"/>
              </a:rPr>
              <a:t>importante</a:t>
            </a:r>
            <a:r>
              <a:rPr lang="en-US" dirty="0">
                <a:latin typeface="Arial"/>
                <a:cs typeface="Arial"/>
              </a:rPr>
              <a:t> en el Noroeste de África. En África </a:t>
            </a:r>
            <a:r>
              <a:rPr lang="en-US" err="1">
                <a:latin typeface="Arial"/>
                <a:cs typeface="Arial"/>
              </a:rPr>
              <a:t>tenía</a:t>
            </a:r>
            <a:r>
              <a:rPr lang="en-US" dirty="0">
                <a:latin typeface="Arial"/>
                <a:cs typeface="Arial"/>
              </a:rPr>
              <a:t> el domino de </a:t>
            </a:r>
            <a:r>
              <a:rPr lang="en-US" err="1">
                <a:latin typeface="Arial"/>
                <a:cs typeface="Arial"/>
              </a:rPr>
              <a:t>muchas</a:t>
            </a:r>
            <a:r>
              <a:rPr lang="en-US" dirty="0">
                <a:latin typeface="Arial"/>
                <a:cs typeface="Arial"/>
              </a:rPr>
              <a:t> </a:t>
            </a:r>
            <a:r>
              <a:rPr lang="en-US" err="1">
                <a:latin typeface="Arial"/>
                <a:cs typeface="Arial"/>
              </a:rPr>
              <a:t>potencias</a:t>
            </a:r>
            <a:r>
              <a:rPr lang="en-US" dirty="0">
                <a:latin typeface="Arial"/>
                <a:cs typeface="Arial"/>
              </a:rPr>
              <a:t> </a:t>
            </a:r>
            <a:r>
              <a:rPr lang="en-US" err="1">
                <a:latin typeface="Arial"/>
                <a:cs typeface="Arial"/>
              </a:rPr>
              <a:t>europeas</a:t>
            </a:r>
            <a:r>
              <a:rPr lang="en-US" dirty="0">
                <a:latin typeface="Arial"/>
                <a:cs typeface="Arial"/>
              </a:rPr>
              <a:t> </a:t>
            </a:r>
            <a:r>
              <a:rPr lang="en-US" err="1">
                <a:latin typeface="Arial"/>
                <a:cs typeface="Arial"/>
              </a:rPr>
              <a:t>como</a:t>
            </a:r>
            <a:r>
              <a:rPr lang="en-US" dirty="0">
                <a:latin typeface="Arial"/>
                <a:cs typeface="Arial"/>
              </a:rPr>
              <a:t> Italia (Libia), </a:t>
            </a:r>
            <a:r>
              <a:rPr lang="en-US" err="1">
                <a:latin typeface="Arial"/>
                <a:cs typeface="Arial"/>
              </a:rPr>
              <a:t>Bélgica</a:t>
            </a:r>
            <a:r>
              <a:rPr lang="en-US" dirty="0">
                <a:latin typeface="Arial"/>
                <a:cs typeface="Arial"/>
              </a:rPr>
              <a:t> (Congo) y Portugal (Angola y Mozambique) España </a:t>
            </a:r>
            <a:r>
              <a:rPr lang="en-US" err="1">
                <a:latin typeface="Arial"/>
                <a:cs typeface="Arial"/>
              </a:rPr>
              <a:t>tenía</a:t>
            </a:r>
            <a:r>
              <a:rPr lang="en-US" dirty="0">
                <a:latin typeface="Arial"/>
                <a:cs typeface="Arial"/>
              </a:rPr>
              <a:t> un </a:t>
            </a:r>
            <a:r>
              <a:rPr lang="en-US" err="1">
                <a:latin typeface="Arial"/>
                <a:cs typeface="Arial"/>
              </a:rPr>
              <a:t>pequeño</a:t>
            </a:r>
            <a:r>
              <a:rPr lang="en-US" dirty="0">
                <a:latin typeface="Arial"/>
                <a:cs typeface="Arial"/>
              </a:rPr>
              <a:t> control de </a:t>
            </a:r>
            <a:r>
              <a:rPr lang="en-US" err="1">
                <a:latin typeface="Arial"/>
                <a:cs typeface="Arial"/>
              </a:rPr>
              <a:t>algunos</a:t>
            </a:r>
            <a:r>
              <a:rPr lang="en-US" dirty="0">
                <a:latin typeface="Arial"/>
                <a:cs typeface="Arial"/>
              </a:rPr>
              <a:t> </a:t>
            </a:r>
            <a:r>
              <a:rPr lang="en-US" err="1">
                <a:latin typeface="Arial"/>
                <a:cs typeface="Arial"/>
              </a:rPr>
              <a:t>territorios</a:t>
            </a:r>
            <a:r>
              <a:rPr lang="en-US" dirty="0">
                <a:latin typeface="Arial"/>
                <a:cs typeface="Arial"/>
              </a:rPr>
              <a:t> </a:t>
            </a:r>
            <a:r>
              <a:rPr lang="en-US" err="1">
                <a:latin typeface="Arial"/>
                <a:cs typeface="Arial"/>
              </a:rPr>
              <a:t>africanos</a:t>
            </a:r>
            <a:r>
              <a:rPr lang="en-US" dirty="0">
                <a:latin typeface="Arial"/>
                <a:cs typeface="Arial"/>
              </a:rPr>
              <a:t>. En el </a:t>
            </a:r>
            <a:r>
              <a:rPr lang="en-US" err="1">
                <a:latin typeface="Arial"/>
                <a:cs typeface="Arial"/>
              </a:rPr>
              <a:t>norte</a:t>
            </a:r>
            <a:r>
              <a:rPr lang="en-US" dirty="0">
                <a:latin typeface="Arial"/>
                <a:cs typeface="Arial"/>
              </a:rPr>
              <a:t> del </a:t>
            </a:r>
            <a:r>
              <a:rPr lang="en-US" err="1">
                <a:latin typeface="Arial"/>
                <a:cs typeface="Arial"/>
              </a:rPr>
              <a:t>continente</a:t>
            </a:r>
            <a:r>
              <a:rPr lang="en-US" dirty="0">
                <a:latin typeface="Arial"/>
                <a:cs typeface="Arial"/>
              </a:rPr>
              <a:t> de Asia Rusia </a:t>
            </a:r>
            <a:r>
              <a:rPr lang="en-US" err="1">
                <a:latin typeface="Arial"/>
                <a:cs typeface="Arial"/>
              </a:rPr>
              <a:t>tenía</a:t>
            </a:r>
            <a:r>
              <a:rPr lang="en-US" dirty="0">
                <a:latin typeface="Arial"/>
                <a:cs typeface="Arial"/>
              </a:rPr>
              <a:t> un gran control con </a:t>
            </a:r>
            <a:r>
              <a:rPr lang="en-US" err="1">
                <a:latin typeface="Arial"/>
                <a:cs typeface="Arial"/>
              </a:rPr>
              <a:t>toda</a:t>
            </a:r>
            <a:r>
              <a:rPr lang="en-US" dirty="0">
                <a:latin typeface="Arial"/>
                <a:cs typeface="Arial"/>
              </a:rPr>
              <a:t> la zona </a:t>
            </a:r>
            <a:r>
              <a:rPr lang="en-US" err="1">
                <a:latin typeface="Arial"/>
                <a:cs typeface="Arial"/>
              </a:rPr>
              <a:t>siberiana</a:t>
            </a:r>
            <a:r>
              <a:rPr lang="en-US" dirty="0">
                <a:latin typeface="Arial"/>
                <a:cs typeface="Arial"/>
              </a:rPr>
              <a:t>. Holanda </a:t>
            </a:r>
            <a:r>
              <a:rPr lang="en-US" err="1">
                <a:latin typeface="Arial"/>
                <a:cs typeface="Arial"/>
              </a:rPr>
              <a:t>controlaba</a:t>
            </a:r>
            <a:r>
              <a:rPr lang="en-US" dirty="0">
                <a:latin typeface="Arial"/>
                <a:cs typeface="Arial"/>
              </a:rPr>
              <a:t> a Indonesia, Japón </a:t>
            </a:r>
            <a:r>
              <a:rPr lang="en-US" err="1">
                <a:latin typeface="Arial"/>
                <a:cs typeface="Arial"/>
              </a:rPr>
              <a:t>algunos</a:t>
            </a:r>
            <a:r>
              <a:rPr lang="en-US" dirty="0">
                <a:latin typeface="Arial"/>
                <a:cs typeface="Arial"/>
              </a:rPr>
              <a:t> </a:t>
            </a:r>
            <a:r>
              <a:rPr lang="en-US" err="1">
                <a:latin typeface="Arial"/>
                <a:cs typeface="Arial"/>
              </a:rPr>
              <a:t>territorios</a:t>
            </a:r>
            <a:r>
              <a:rPr lang="en-US" dirty="0">
                <a:latin typeface="Arial"/>
                <a:cs typeface="Arial"/>
              </a:rPr>
              <a:t> de Corea y de la actual China, y Alemania e </a:t>
            </a:r>
            <a:r>
              <a:rPr lang="en-US" err="1">
                <a:latin typeface="Arial"/>
                <a:cs typeface="Arial"/>
              </a:rPr>
              <a:t>Estados</a:t>
            </a:r>
            <a:r>
              <a:rPr lang="en-US" dirty="0">
                <a:latin typeface="Arial"/>
                <a:cs typeface="Arial"/>
              </a:rPr>
              <a:t> Unidos </a:t>
            </a:r>
            <a:r>
              <a:rPr lang="en-US" err="1">
                <a:latin typeface="Arial"/>
                <a:cs typeface="Arial"/>
              </a:rPr>
              <a:t>tenían</a:t>
            </a:r>
            <a:r>
              <a:rPr lang="en-US" dirty="0">
                <a:latin typeface="Arial"/>
                <a:cs typeface="Arial"/>
              </a:rPr>
              <a:t> </a:t>
            </a:r>
            <a:r>
              <a:rPr lang="en-US" err="1">
                <a:latin typeface="Arial"/>
                <a:cs typeface="Arial"/>
              </a:rPr>
              <a:t>territorios</a:t>
            </a:r>
            <a:r>
              <a:rPr lang="en-US" dirty="0">
                <a:latin typeface="Arial"/>
                <a:cs typeface="Arial"/>
              </a:rPr>
              <a:t> en el </a:t>
            </a:r>
            <a:r>
              <a:rPr lang="en-US" err="1">
                <a:latin typeface="Arial"/>
                <a:cs typeface="Arial"/>
              </a:rPr>
              <a:t>pacífico</a:t>
            </a:r>
            <a:r>
              <a:rPr lang="en-US" dirty="0">
                <a:latin typeface="Arial"/>
                <a:cs typeface="Arial"/>
              </a:rPr>
              <a:t>. </a:t>
            </a:r>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57862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F1BE2-E459-4068-B2B7-0E18BBA69EA7}"/>
              </a:ext>
            </a:extLst>
          </p:cNvPr>
          <p:cNvSpPr>
            <a:spLocks noGrp="1"/>
          </p:cNvSpPr>
          <p:nvPr>
            <p:ph type="title"/>
          </p:nvPr>
        </p:nvSpPr>
        <p:spPr>
          <a:xfrm>
            <a:off x="7532710" y="620722"/>
            <a:ext cx="3518748" cy="1142462"/>
          </a:xfrm>
        </p:spPr>
        <p:txBody>
          <a:bodyPr vert="horz" lIns="91440" tIns="45720" rIns="91440" bIns="45720" rtlCol="0" anchor="b">
            <a:normAutofit/>
          </a:bodyPr>
          <a:lstStyle/>
          <a:p>
            <a:endParaRPr lang="en-US"/>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montaña, persona, exterior, grupo&#10;&#10;Descripción generada automáticamente">
            <a:extLst>
              <a:ext uri="{FF2B5EF4-FFF2-40B4-BE49-F238E27FC236}">
                <a16:creationId xmlns:a16="http://schemas.microsoft.com/office/drawing/2014/main" id="{D0E24C49-154A-4B84-8A64-0832CE37694E}"/>
              </a:ext>
            </a:extLst>
          </p:cNvPr>
          <p:cNvPicPr>
            <a:picLocks noGrp="1" noChangeAspect="1"/>
          </p:cNvPicPr>
          <p:nvPr>
            <p:ph type="pic" idx="1"/>
          </p:nvPr>
        </p:nvPicPr>
        <p:blipFill rotWithShape="1">
          <a:blip r:embed="rId2"/>
          <a:srcRect l="8191" r="15254" b="-1"/>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Text Placeholder 3">
            <a:extLst>
              <a:ext uri="{FF2B5EF4-FFF2-40B4-BE49-F238E27FC236}">
                <a16:creationId xmlns:a16="http://schemas.microsoft.com/office/drawing/2014/main" id="{96425FF8-E113-4DF7-AD58-598EF0A8223C}"/>
              </a:ext>
            </a:extLst>
          </p:cNvPr>
          <p:cNvSpPr>
            <a:spLocks noGrp="1"/>
          </p:cNvSpPr>
          <p:nvPr>
            <p:ph type="body" sz="half" idx="2"/>
          </p:nvPr>
        </p:nvSpPr>
        <p:spPr>
          <a:xfrm>
            <a:off x="7532710" y="1822449"/>
            <a:ext cx="3479419" cy="3774716"/>
          </a:xfrm>
        </p:spPr>
        <p:txBody>
          <a:bodyPr vert="horz" lIns="91440" tIns="45720" rIns="91440" bIns="45720" rtlCol="0" anchor="t">
            <a:normAutofit/>
          </a:bodyPr>
          <a:lstStyle/>
          <a:p>
            <a:pPr>
              <a:buFont typeface="Wingdings 3" panose="05040102010807070707" pitchFamily="18" charset="2"/>
              <a:buChar char=""/>
            </a:pPr>
            <a:r>
              <a:rPr lang="en-US" dirty="0">
                <a:latin typeface="Arial"/>
                <a:cs typeface="Arial"/>
              </a:rPr>
              <a:t>Otto Von Bismark </a:t>
            </a:r>
            <a:r>
              <a:rPr lang="en-US" dirty="0" err="1">
                <a:latin typeface="Arial"/>
                <a:cs typeface="Arial"/>
              </a:rPr>
              <a:t>fue</a:t>
            </a:r>
            <a:r>
              <a:rPr lang="en-US" dirty="0">
                <a:latin typeface="Arial"/>
                <a:cs typeface="Arial"/>
              </a:rPr>
              <a:t> un </a:t>
            </a:r>
            <a:r>
              <a:rPr lang="en-US" dirty="0" err="1">
                <a:latin typeface="Arial"/>
                <a:cs typeface="Arial"/>
              </a:rPr>
              <a:t>importante</a:t>
            </a:r>
            <a:r>
              <a:rPr lang="en-US" dirty="0">
                <a:latin typeface="Arial"/>
                <a:cs typeface="Arial"/>
              </a:rPr>
              <a:t> </a:t>
            </a:r>
            <a:r>
              <a:rPr lang="en-US" dirty="0" err="1">
                <a:latin typeface="Arial"/>
                <a:cs typeface="Arial"/>
              </a:rPr>
              <a:t>canciller</a:t>
            </a:r>
            <a:r>
              <a:rPr lang="en-US" dirty="0">
                <a:latin typeface="Arial"/>
                <a:cs typeface="Arial"/>
              </a:rPr>
              <a:t> </a:t>
            </a:r>
            <a:r>
              <a:rPr lang="en-US" dirty="0" err="1">
                <a:latin typeface="Arial"/>
                <a:cs typeface="Arial"/>
              </a:rPr>
              <a:t>alemán</a:t>
            </a:r>
            <a:r>
              <a:rPr lang="en-US" dirty="0">
                <a:latin typeface="Arial"/>
                <a:cs typeface="Arial"/>
              </a:rPr>
              <a:t> que </a:t>
            </a:r>
            <a:r>
              <a:rPr lang="en-US" dirty="0" err="1">
                <a:latin typeface="Arial"/>
                <a:cs typeface="Arial"/>
              </a:rPr>
              <a:t>organizo</a:t>
            </a:r>
            <a:r>
              <a:rPr lang="en-US" dirty="0">
                <a:latin typeface="Arial"/>
                <a:cs typeface="Arial"/>
              </a:rPr>
              <a:t> la </a:t>
            </a:r>
            <a:r>
              <a:rPr lang="en-US" dirty="0" err="1">
                <a:latin typeface="Arial"/>
                <a:cs typeface="Arial"/>
              </a:rPr>
              <a:t>conferencia</a:t>
            </a:r>
            <a:r>
              <a:rPr lang="en-US" dirty="0">
                <a:latin typeface="Arial"/>
                <a:cs typeface="Arial"/>
              </a:rPr>
              <a:t> de </a:t>
            </a:r>
            <a:r>
              <a:rPr lang="en-US" dirty="0" err="1">
                <a:latin typeface="Arial"/>
                <a:cs typeface="Arial"/>
              </a:rPr>
              <a:t>Berlín</a:t>
            </a:r>
            <a:r>
              <a:rPr lang="en-US" dirty="0">
                <a:latin typeface="Arial"/>
                <a:cs typeface="Arial"/>
              </a:rPr>
              <a:t> en el </a:t>
            </a:r>
            <a:r>
              <a:rPr lang="en-US" dirty="0" err="1">
                <a:latin typeface="Arial"/>
                <a:cs typeface="Arial"/>
              </a:rPr>
              <a:t>año</a:t>
            </a:r>
            <a:r>
              <a:rPr lang="en-US" dirty="0">
                <a:latin typeface="Arial"/>
                <a:cs typeface="Arial"/>
              </a:rPr>
              <a:t> 1885, en la </a:t>
            </a:r>
            <a:r>
              <a:rPr lang="en-US" dirty="0" err="1">
                <a:latin typeface="Arial"/>
                <a:cs typeface="Arial"/>
              </a:rPr>
              <a:t>cual</a:t>
            </a:r>
            <a:r>
              <a:rPr lang="en-US" dirty="0">
                <a:latin typeface="Arial"/>
                <a:cs typeface="Arial"/>
              </a:rPr>
              <a:t> se </a:t>
            </a:r>
            <a:r>
              <a:rPr lang="en-US" dirty="0" err="1">
                <a:latin typeface="Arial"/>
                <a:cs typeface="Arial"/>
              </a:rPr>
              <a:t>estableció</a:t>
            </a:r>
            <a:r>
              <a:rPr lang="en-US" dirty="0">
                <a:latin typeface="Arial"/>
                <a:cs typeface="Arial"/>
              </a:rPr>
              <a:t> el </a:t>
            </a:r>
            <a:r>
              <a:rPr lang="en-US" dirty="0" err="1">
                <a:latin typeface="Arial"/>
                <a:cs typeface="Arial"/>
              </a:rPr>
              <a:t>reparto</a:t>
            </a:r>
            <a:r>
              <a:rPr lang="en-US" dirty="0">
                <a:latin typeface="Arial"/>
                <a:cs typeface="Arial"/>
              </a:rPr>
              <a:t> de África a las </a:t>
            </a:r>
            <a:r>
              <a:rPr lang="en-US" dirty="0" err="1">
                <a:latin typeface="Arial"/>
                <a:cs typeface="Arial"/>
              </a:rPr>
              <a:t>principales</a:t>
            </a:r>
            <a:r>
              <a:rPr lang="en-US" dirty="0">
                <a:latin typeface="Arial"/>
                <a:cs typeface="Arial"/>
              </a:rPr>
              <a:t> </a:t>
            </a:r>
            <a:r>
              <a:rPr lang="en-US" dirty="0" err="1">
                <a:latin typeface="Arial"/>
                <a:cs typeface="Arial"/>
              </a:rPr>
              <a:t>potencias</a:t>
            </a:r>
            <a:r>
              <a:rPr lang="en-US" dirty="0">
                <a:latin typeface="Arial"/>
                <a:cs typeface="Arial"/>
              </a:rPr>
              <a:t> </a:t>
            </a:r>
            <a:r>
              <a:rPr lang="en-US" dirty="0" err="1">
                <a:latin typeface="Arial"/>
                <a:cs typeface="Arial"/>
              </a:rPr>
              <a:t>europeas</a:t>
            </a:r>
            <a:r>
              <a:rPr lang="en-US" dirty="0">
                <a:latin typeface="Arial"/>
                <a:cs typeface="Arial"/>
              </a:rPr>
              <a:t>. Otto Von Bismarck se </a:t>
            </a:r>
            <a:r>
              <a:rPr lang="en-US" dirty="0" err="1">
                <a:latin typeface="Arial"/>
                <a:cs typeface="Arial"/>
              </a:rPr>
              <a:t>convirtió</a:t>
            </a:r>
            <a:r>
              <a:rPr lang="en-US" dirty="0">
                <a:latin typeface="Arial"/>
                <a:cs typeface="Arial"/>
              </a:rPr>
              <a:t> en el </a:t>
            </a:r>
            <a:r>
              <a:rPr lang="en-US" dirty="0" err="1">
                <a:latin typeface="Arial"/>
                <a:cs typeface="Arial"/>
              </a:rPr>
              <a:t>árbitro</a:t>
            </a:r>
            <a:r>
              <a:rPr lang="en-US" dirty="0">
                <a:latin typeface="Arial"/>
                <a:cs typeface="Arial"/>
              </a:rPr>
              <a:t> de las </a:t>
            </a:r>
            <a:r>
              <a:rPr lang="en-US" dirty="0" err="1">
                <a:latin typeface="Arial"/>
                <a:cs typeface="Arial"/>
              </a:rPr>
              <a:t>relaciones</a:t>
            </a:r>
            <a:r>
              <a:rPr lang="en-US" dirty="0">
                <a:latin typeface="Arial"/>
                <a:cs typeface="Arial"/>
              </a:rPr>
              <a:t> </a:t>
            </a:r>
            <a:r>
              <a:rPr lang="en-US" dirty="0" err="1">
                <a:latin typeface="Arial"/>
                <a:cs typeface="Arial"/>
              </a:rPr>
              <a:t>europeas</a:t>
            </a:r>
            <a:r>
              <a:rPr lang="en-US" dirty="0">
                <a:latin typeface="Arial"/>
                <a:cs typeface="Arial"/>
              </a:rPr>
              <a:t> y </a:t>
            </a:r>
            <a:r>
              <a:rPr lang="en-US" dirty="0" err="1">
                <a:latin typeface="Arial"/>
                <a:cs typeface="Arial"/>
              </a:rPr>
              <a:t>mundiales</a:t>
            </a:r>
            <a:r>
              <a:rPr lang="en-US" dirty="0">
                <a:latin typeface="Arial"/>
                <a:cs typeface="Arial"/>
              </a:rPr>
              <a:t> al </a:t>
            </a:r>
            <a:r>
              <a:rPr lang="en-US" dirty="0" err="1">
                <a:latin typeface="Arial"/>
                <a:cs typeface="Arial"/>
              </a:rPr>
              <a:t>respecto</a:t>
            </a:r>
            <a:r>
              <a:rPr lang="en-US" dirty="0">
                <a:latin typeface="Arial"/>
                <a:cs typeface="Arial"/>
              </a:rPr>
              <a:t> del </a:t>
            </a:r>
            <a:r>
              <a:rPr lang="en-US" dirty="0" err="1">
                <a:latin typeface="Arial"/>
                <a:cs typeface="Arial"/>
              </a:rPr>
              <a:t>imperialismo</a:t>
            </a:r>
            <a:r>
              <a:rPr lang="en-US" dirty="0">
                <a:latin typeface="Arial"/>
                <a:cs typeface="Arial"/>
              </a:rPr>
              <a:t>.</a:t>
            </a:r>
          </a:p>
        </p:txBody>
      </p:sp>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3489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Slice</vt:lpstr>
      <vt:lpstr>Feria</vt:lpstr>
      <vt:lpstr>La época del imperialismo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181</cp:revision>
  <dcterms:created xsi:type="dcterms:W3CDTF">2020-11-16T20:21:15Z</dcterms:created>
  <dcterms:modified xsi:type="dcterms:W3CDTF">2020-11-16T20:50:27Z</dcterms:modified>
</cp:coreProperties>
</file>