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62" r:id="rId2"/>
    <p:sldId id="256" r:id="rId3"/>
    <p:sldId id="257" r:id="rId4"/>
    <p:sldId id="258" r:id="rId5"/>
    <p:sldId id="259" r:id="rId6"/>
    <p:sldId id="260" r:id="rId7"/>
    <p:sldId id="261" r:id="rId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62FAF1-625C-4FC0-861F-80199E41174F}" v="1507" dt="2020-11-30T14:54:18.2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0" autoAdjust="0"/>
    <p:restoredTop sz="94660"/>
  </p:normalViewPr>
  <p:slideViewPr>
    <p:cSldViewPr snapToGrid="0">
      <p:cViewPr varScale="1">
        <p:scale>
          <a:sx n="73" d="100"/>
          <a:sy n="73" d="100"/>
        </p:scale>
        <p:origin x="72" y="3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ndela bravo" userId="916ddd7fe7e29980" providerId="Windows Live" clId="Web-{EE62FAF1-625C-4FC0-861F-80199E41174F}"/>
    <pc:docChg chg="addSld delSld modSld sldOrd addMainMaster delMainMaster modMainMaster">
      <pc:chgData name="candela bravo" userId="916ddd7fe7e29980" providerId="Windows Live" clId="Web-{EE62FAF1-625C-4FC0-861F-80199E41174F}" dt="2020-11-30T14:54:18.210" v="1489"/>
      <pc:docMkLst>
        <pc:docMk/>
      </pc:docMkLst>
      <pc:sldChg chg="addSp modSp mod ord modTransition modClrScheme chgLayout">
        <pc:chgData name="candela bravo" userId="916ddd7fe7e29980" providerId="Windows Live" clId="Web-{EE62FAF1-625C-4FC0-861F-80199E41174F}" dt="2020-11-30T14:53:32.803" v="1486"/>
        <pc:sldMkLst>
          <pc:docMk/>
          <pc:sldMk cId="2406273178" sldId="256"/>
        </pc:sldMkLst>
        <pc:spChg chg="mod ord">
          <ac:chgData name="candela bravo" userId="916ddd7fe7e29980" providerId="Windows Live" clId="Web-{EE62FAF1-625C-4FC0-861F-80199E41174F}" dt="2020-11-30T13:13:24.521" v="183"/>
          <ac:spMkLst>
            <pc:docMk/>
            <pc:sldMk cId="2406273178" sldId="256"/>
            <ac:spMk id="2" creationId="{00000000-0000-0000-0000-000000000000}"/>
          </ac:spMkLst>
        </pc:spChg>
        <pc:spChg chg="mod ord">
          <ac:chgData name="candela bravo" userId="916ddd7fe7e29980" providerId="Windows Live" clId="Web-{EE62FAF1-625C-4FC0-861F-80199E41174F}" dt="2020-11-30T13:13:24.521" v="183"/>
          <ac:spMkLst>
            <pc:docMk/>
            <pc:sldMk cId="2406273178" sldId="256"/>
            <ac:spMk id="3" creationId="{00000000-0000-0000-0000-000000000000}"/>
          </ac:spMkLst>
        </pc:spChg>
        <pc:spChg chg="add mod">
          <ac:chgData name="candela bravo" userId="916ddd7fe7e29980" providerId="Windows Live" clId="Web-{EE62FAF1-625C-4FC0-861F-80199E41174F}" dt="2020-11-30T13:11:22.783" v="178"/>
          <ac:spMkLst>
            <pc:docMk/>
            <pc:sldMk cId="2406273178" sldId="256"/>
            <ac:spMk id="4" creationId="{134BF1A0-9DC0-45F3-A62C-D01AEEEC913F}"/>
          </ac:spMkLst>
        </pc:spChg>
        <pc:spChg chg="add mod">
          <ac:chgData name="candela bravo" userId="916ddd7fe7e29980" providerId="Windows Live" clId="Web-{EE62FAF1-625C-4FC0-861F-80199E41174F}" dt="2020-11-30T13:11:11.533" v="176"/>
          <ac:spMkLst>
            <pc:docMk/>
            <pc:sldMk cId="2406273178" sldId="256"/>
            <ac:spMk id="5" creationId="{F9A29F23-B513-4C8B-9386-90ACF62C41A5}"/>
          </ac:spMkLst>
        </pc:spChg>
        <pc:spChg chg="add mod">
          <ac:chgData name="candela bravo" userId="916ddd7fe7e29980" providerId="Windows Live" clId="Web-{EE62FAF1-625C-4FC0-861F-80199E41174F}" dt="2020-11-30T13:11:38.768" v="179"/>
          <ac:spMkLst>
            <pc:docMk/>
            <pc:sldMk cId="2406273178" sldId="256"/>
            <ac:spMk id="6" creationId="{0B681BD7-E481-4113-BC49-C16C622A2233}"/>
          </ac:spMkLst>
        </pc:spChg>
        <pc:spChg chg="add mod">
          <ac:chgData name="candela bravo" userId="916ddd7fe7e29980" providerId="Windows Live" clId="Web-{EE62FAF1-625C-4FC0-861F-80199E41174F}" dt="2020-11-30T13:04:49.460" v="167" actId="20577"/>
          <ac:spMkLst>
            <pc:docMk/>
            <pc:sldMk cId="2406273178" sldId="256"/>
            <ac:spMk id="7" creationId="{9D7B57F2-630A-4E74-B100-1A076F33F12A}"/>
          </ac:spMkLst>
        </pc:spChg>
        <pc:spChg chg="add mod ord">
          <ac:chgData name="candela bravo" userId="916ddd7fe7e29980" providerId="Windows Live" clId="Web-{EE62FAF1-625C-4FC0-861F-80199E41174F}" dt="2020-11-30T13:13:24.521" v="183"/>
          <ac:spMkLst>
            <pc:docMk/>
            <pc:sldMk cId="2406273178" sldId="256"/>
            <ac:spMk id="8" creationId="{FD535494-812E-4FEE-AD7F-AFC1DFDAB99C}"/>
          </ac:spMkLst>
        </pc:spChg>
      </pc:sldChg>
      <pc:sldChg chg="modSp new mod modTransition modClrScheme chgLayout">
        <pc:chgData name="candela bravo" userId="916ddd7fe7e29980" providerId="Windows Live" clId="Web-{EE62FAF1-625C-4FC0-861F-80199E41174F}" dt="2020-11-30T14:45:32.851" v="1170"/>
        <pc:sldMkLst>
          <pc:docMk/>
          <pc:sldMk cId="2179482337" sldId="257"/>
        </pc:sldMkLst>
        <pc:spChg chg="mod ord">
          <ac:chgData name="candela bravo" userId="916ddd7fe7e29980" providerId="Windows Live" clId="Web-{EE62FAF1-625C-4FC0-861F-80199E41174F}" dt="2020-11-30T13:21:24.644" v="284" actId="20577"/>
          <ac:spMkLst>
            <pc:docMk/>
            <pc:sldMk cId="2179482337" sldId="257"/>
            <ac:spMk id="2" creationId="{DA5E8382-D61D-4A59-B711-5F2414051CCA}"/>
          </ac:spMkLst>
        </pc:spChg>
        <pc:spChg chg="mod ord">
          <ac:chgData name="candela bravo" userId="916ddd7fe7e29980" providerId="Windows Live" clId="Web-{EE62FAF1-625C-4FC0-861F-80199E41174F}" dt="2020-11-30T13:24:45.681" v="299" actId="20577"/>
          <ac:spMkLst>
            <pc:docMk/>
            <pc:sldMk cId="2179482337" sldId="257"/>
            <ac:spMk id="3" creationId="{EEDCFF4F-383C-442F-8E06-285B7A694186}"/>
          </ac:spMkLst>
        </pc:spChg>
      </pc:sldChg>
      <pc:sldChg chg="addSp delSp modSp new modTransition">
        <pc:chgData name="candela bravo" userId="916ddd7fe7e29980" providerId="Windows Live" clId="Web-{EE62FAF1-625C-4FC0-861F-80199E41174F}" dt="2020-11-30T14:45:42.758" v="1171"/>
        <pc:sldMkLst>
          <pc:docMk/>
          <pc:sldMk cId="2041185329" sldId="258"/>
        </pc:sldMkLst>
        <pc:spChg chg="del mod">
          <ac:chgData name="candela bravo" userId="916ddd7fe7e29980" providerId="Windows Live" clId="Web-{EE62FAF1-625C-4FC0-861F-80199E41174F}" dt="2020-11-30T13:29:31.689" v="317"/>
          <ac:spMkLst>
            <pc:docMk/>
            <pc:sldMk cId="2041185329" sldId="258"/>
            <ac:spMk id="2" creationId="{8C9EDC76-51B0-4264-BABB-CD902B2F9DB3}"/>
          </ac:spMkLst>
        </pc:spChg>
        <pc:spChg chg="del mod">
          <ac:chgData name="candela bravo" userId="916ddd7fe7e29980" providerId="Windows Live" clId="Web-{EE62FAF1-625C-4FC0-861F-80199E41174F}" dt="2020-11-30T13:27:06.545" v="303"/>
          <ac:spMkLst>
            <pc:docMk/>
            <pc:sldMk cId="2041185329" sldId="258"/>
            <ac:spMk id="3" creationId="{93470144-98D5-44A9-897B-CE1CFC1FFE13}"/>
          </ac:spMkLst>
        </pc:spChg>
        <pc:spChg chg="add del mod">
          <ac:chgData name="candela bravo" userId="916ddd7fe7e29980" providerId="Windows Live" clId="Web-{EE62FAF1-625C-4FC0-861F-80199E41174F}" dt="2020-11-30T13:29:28.408" v="316"/>
          <ac:spMkLst>
            <pc:docMk/>
            <pc:sldMk cId="2041185329" sldId="258"/>
            <ac:spMk id="102" creationId="{6BE56231-388C-4D59-B667-949D9D505B38}"/>
          </ac:spMkLst>
        </pc:spChg>
        <pc:spChg chg="add mod">
          <ac:chgData name="candela bravo" userId="916ddd7fe7e29980" providerId="Windows Live" clId="Web-{EE62FAF1-625C-4FC0-861F-80199E41174F}" dt="2020-11-30T13:30:22.503" v="332" actId="1076"/>
          <ac:spMkLst>
            <pc:docMk/>
            <pc:sldMk cId="2041185329" sldId="258"/>
            <ac:spMk id="103" creationId="{E4AAB0EA-6B7A-48EF-AC1E-53CD3A219886}"/>
          </ac:spMkLst>
        </pc:spChg>
        <pc:spChg chg="add mod">
          <ac:chgData name="candela bravo" userId="916ddd7fe7e29980" providerId="Windows Live" clId="Web-{EE62FAF1-625C-4FC0-861F-80199E41174F}" dt="2020-11-30T13:31:34.677" v="349" actId="1076"/>
          <ac:spMkLst>
            <pc:docMk/>
            <pc:sldMk cId="2041185329" sldId="258"/>
            <ac:spMk id="105" creationId="{16D42319-59FC-4FDA-85EB-AD0617F57FA0}"/>
          </ac:spMkLst>
        </pc:spChg>
        <pc:spChg chg="add mod">
          <ac:chgData name="candela bravo" userId="916ddd7fe7e29980" providerId="Windows Live" clId="Web-{EE62FAF1-625C-4FC0-861F-80199E41174F}" dt="2020-11-30T13:39:06.284" v="418" actId="1076"/>
          <ac:spMkLst>
            <pc:docMk/>
            <pc:sldMk cId="2041185329" sldId="258"/>
            <ac:spMk id="107" creationId="{05CC251D-72C6-4925-A74D-0712B0425931}"/>
          </ac:spMkLst>
        </pc:spChg>
        <pc:spChg chg="add mod">
          <ac:chgData name="candela bravo" userId="916ddd7fe7e29980" providerId="Windows Live" clId="Web-{EE62FAF1-625C-4FC0-861F-80199E41174F}" dt="2020-11-30T13:41:28.319" v="470" actId="1076"/>
          <ac:spMkLst>
            <pc:docMk/>
            <pc:sldMk cId="2041185329" sldId="258"/>
            <ac:spMk id="109" creationId="{4A8DC661-F39A-43B2-AA1D-791E810DAA3E}"/>
          </ac:spMkLst>
        </pc:spChg>
        <pc:spChg chg="add mod">
          <ac:chgData name="candela bravo" userId="916ddd7fe7e29980" providerId="Windows Live" clId="Web-{EE62FAF1-625C-4FC0-861F-80199E41174F}" dt="2020-11-30T13:48:54.176" v="527"/>
          <ac:spMkLst>
            <pc:docMk/>
            <pc:sldMk cId="2041185329" sldId="258"/>
            <ac:spMk id="111" creationId="{933746C9-DE3C-4C66-92EC-467D83709396}"/>
          </ac:spMkLst>
        </pc:spChg>
        <pc:spChg chg="add mod">
          <ac:chgData name="candela bravo" userId="916ddd7fe7e29980" providerId="Windows Live" clId="Web-{EE62FAF1-625C-4FC0-861F-80199E41174F}" dt="2020-11-30T14:13:14.436" v="805"/>
          <ac:spMkLst>
            <pc:docMk/>
            <pc:sldMk cId="2041185329" sldId="258"/>
            <ac:spMk id="112" creationId="{964C5AE1-F095-4344-8E1C-2623DBAFCF7E}"/>
          </ac:spMkLst>
        </pc:spChg>
        <pc:spChg chg="add mod">
          <ac:chgData name="candela bravo" userId="916ddd7fe7e29980" providerId="Windows Live" clId="Web-{EE62FAF1-625C-4FC0-861F-80199E41174F}" dt="2020-11-30T13:49:26.693" v="542" actId="1076"/>
          <ac:spMkLst>
            <pc:docMk/>
            <pc:sldMk cId="2041185329" sldId="258"/>
            <ac:spMk id="115" creationId="{AAA53365-8B2B-4526-B61D-7668E6114C8E}"/>
          </ac:spMkLst>
        </pc:spChg>
        <pc:spChg chg="add mod">
          <ac:chgData name="candela bravo" userId="916ddd7fe7e29980" providerId="Windows Live" clId="Web-{EE62FAF1-625C-4FC0-861F-80199E41174F}" dt="2020-11-30T14:13:29.687" v="806"/>
          <ac:spMkLst>
            <pc:docMk/>
            <pc:sldMk cId="2041185329" sldId="258"/>
            <ac:spMk id="116" creationId="{ED6326EC-A91A-429F-80DB-F14A0A4B98F8}"/>
          </ac:spMkLst>
        </pc:spChg>
        <pc:spChg chg="add mod">
          <ac:chgData name="candela bravo" userId="916ddd7fe7e29980" providerId="Windows Live" clId="Web-{EE62FAF1-625C-4FC0-861F-80199E41174F}" dt="2020-11-30T13:56:19.954" v="614"/>
          <ac:spMkLst>
            <pc:docMk/>
            <pc:sldMk cId="2041185329" sldId="258"/>
            <ac:spMk id="119" creationId="{91F26B0A-C6B4-4053-A50F-4E4B1AE89DE4}"/>
          </ac:spMkLst>
        </pc:spChg>
        <pc:spChg chg="add mod">
          <ac:chgData name="candela bravo" userId="916ddd7fe7e29980" providerId="Windows Live" clId="Web-{EE62FAF1-625C-4FC0-861F-80199E41174F}" dt="2020-11-30T13:57:04.768" v="622" actId="1076"/>
          <ac:spMkLst>
            <pc:docMk/>
            <pc:sldMk cId="2041185329" sldId="258"/>
            <ac:spMk id="120" creationId="{4D28C2A2-1400-4C49-8EF5-19541D46C6CA}"/>
          </ac:spMkLst>
        </pc:spChg>
        <pc:spChg chg="add mod">
          <ac:chgData name="candela bravo" userId="916ddd7fe7e29980" providerId="Windows Live" clId="Web-{EE62FAF1-625C-4FC0-861F-80199E41174F}" dt="2020-11-30T13:58:05.707" v="632" actId="1076"/>
          <ac:spMkLst>
            <pc:docMk/>
            <pc:sldMk cId="2041185329" sldId="258"/>
            <ac:spMk id="121" creationId="{E3A97109-6DF1-4BFA-936C-56BB5D14B360}"/>
          </ac:spMkLst>
        </pc:spChg>
        <pc:spChg chg="add mod">
          <ac:chgData name="candela bravo" userId="916ddd7fe7e29980" providerId="Windows Live" clId="Web-{EE62FAF1-625C-4FC0-861F-80199E41174F}" dt="2020-11-30T14:02:07.058" v="652" actId="14100"/>
          <ac:spMkLst>
            <pc:docMk/>
            <pc:sldMk cId="2041185329" sldId="258"/>
            <ac:spMk id="124" creationId="{A814B17F-B283-4290-A10B-D2F73683DD5B}"/>
          </ac:spMkLst>
        </pc:spChg>
        <pc:spChg chg="add mod">
          <ac:chgData name="candela bravo" userId="916ddd7fe7e29980" providerId="Windows Live" clId="Web-{EE62FAF1-625C-4FC0-861F-80199E41174F}" dt="2020-11-30T14:05:00.922" v="684" actId="1076"/>
          <ac:spMkLst>
            <pc:docMk/>
            <pc:sldMk cId="2041185329" sldId="258"/>
            <ac:spMk id="126" creationId="{AF6859DE-B36B-4408-BB8E-0C59E947973C}"/>
          </ac:spMkLst>
        </pc:spChg>
        <pc:spChg chg="add mod">
          <ac:chgData name="candela bravo" userId="916ddd7fe7e29980" providerId="Windows Live" clId="Web-{EE62FAF1-625C-4FC0-861F-80199E41174F}" dt="2020-11-30T14:07:52.427" v="749" actId="1076"/>
          <ac:spMkLst>
            <pc:docMk/>
            <pc:sldMk cId="2041185329" sldId="258"/>
            <ac:spMk id="128" creationId="{B6657BBC-4C3B-4FF2-B6FF-92C078F1B8F0}"/>
          </ac:spMkLst>
        </pc:spChg>
        <pc:spChg chg="add mod">
          <ac:chgData name="candela bravo" userId="916ddd7fe7e29980" providerId="Windows Live" clId="Web-{EE62FAF1-625C-4FC0-861F-80199E41174F}" dt="2020-11-30T14:10:10.994" v="768" actId="1076"/>
          <ac:spMkLst>
            <pc:docMk/>
            <pc:sldMk cId="2041185329" sldId="258"/>
            <ac:spMk id="130" creationId="{C1CB7616-F81D-46AD-B442-0B90F458903B}"/>
          </ac:spMkLst>
        </pc:spChg>
        <pc:spChg chg="add mod">
          <ac:chgData name="candela bravo" userId="916ddd7fe7e29980" providerId="Windows Live" clId="Web-{EE62FAF1-625C-4FC0-861F-80199E41174F}" dt="2020-11-30T14:13:04.124" v="804"/>
          <ac:spMkLst>
            <pc:docMk/>
            <pc:sldMk cId="2041185329" sldId="258"/>
            <ac:spMk id="132" creationId="{857E5CCA-11E7-40BC-9E70-0B14A4B81705}"/>
          </ac:spMkLst>
        </pc:spChg>
        <pc:spChg chg="add mod">
          <ac:chgData name="candela bravo" userId="916ddd7fe7e29980" providerId="Windows Live" clId="Web-{EE62FAF1-625C-4FC0-861F-80199E41174F}" dt="2020-11-30T14:16:52.396" v="830" actId="14100"/>
          <ac:spMkLst>
            <pc:docMk/>
            <pc:sldMk cId="2041185329" sldId="258"/>
            <ac:spMk id="135" creationId="{C0DB00D3-375E-4B63-A6DC-FB441B25FEBE}"/>
          </ac:spMkLst>
        </pc:spChg>
        <pc:spChg chg="add mod">
          <ac:chgData name="candela bravo" userId="916ddd7fe7e29980" providerId="Windows Live" clId="Web-{EE62FAF1-625C-4FC0-861F-80199E41174F}" dt="2020-11-30T14:18:42.446" v="878" actId="20577"/>
          <ac:spMkLst>
            <pc:docMk/>
            <pc:sldMk cId="2041185329" sldId="258"/>
            <ac:spMk id="137" creationId="{70104DC5-FFF4-4865-86CA-59F152159886}"/>
          </ac:spMkLst>
        </pc:spChg>
        <pc:spChg chg="add mod">
          <ac:chgData name="candela bravo" userId="916ddd7fe7e29980" providerId="Windows Live" clId="Web-{EE62FAF1-625C-4FC0-861F-80199E41174F}" dt="2020-11-30T14:20:26.855" v="901" actId="1076"/>
          <ac:spMkLst>
            <pc:docMk/>
            <pc:sldMk cId="2041185329" sldId="258"/>
            <ac:spMk id="139" creationId="{92385DE3-42A5-4616-8C63-193730F97BB7}"/>
          </ac:spMkLst>
        </pc:spChg>
        <pc:graphicFrameChg chg="add del mod ord modGraphic">
          <ac:chgData name="candela bravo" userId="916ddd7fe7e29980" providerId="Windows Live" clId="Web-{EE62FAF1-625C-4FC0-861F-80199E41174F}" dt="2020-11-30T13:28:58.189" v="315"/>
          <ac:graphicFrameMkLst>
            <pc:docMk/>
            <pc:sldMk cId="2041185329" sldId="258"/>
            <ac:graphicFrameMk id="4" creationId="{5045EADE-219B-4ADA-A392-8C6831DBB2FC}"/>
          </ac:graphicFrameMkLst>
        </pc:graphicFrameChg>
        <pc:picChg chg="add mod">
          <ac:chgData name="candela bravo" userId="916ddd7fe7e29980" providerId="Windows Live" clId="Web-{EE62FAF1-625C-4FC0-861F-80199E41174F}" dt="2020-11-30T13:54:30.311" v="608"/>
          <ac:picMkLst>
            <pc:docMk/>
            <pc:sldMk cId="2041185329" sldId="258"/>
            <ac:picMk id="118" creationId="{91D7F41D-1D07-4D79-9A93-FEA76F201296}"/>
          </ac:picMkLst>
        </pc:picChg>
        <pc:picChg chg="add mod">
          <ac:chgData name="candela bravo" userId="916ddd7fe7e29980" providerId="Windows Live" clId="Web-{EE62FAF1-625C-4FC0-861F-80199E41174F}" dt="2020-11-30T14:14:54.283" v="810"/>
          <ac:picMkLst>
            <pc:docMk/>
            <pc:sldMk cId="2041185329" sldId="258"/>
            <ac:picMk id="133" creationId="{82CAE9DA-BA66-44B5-9316-7D8B84630FA6}"/>
          </ac:picMkLst>
        </pc:picChg>
        <pc:picChg chg="add mod">
          <ac:chgData name="candela bravo" userId="916ddd7fe7e29980" providerId="Windows Live" clId="Web-{EE62FAF1-625C-4FC0-861F-80199E41174F}" dt="2020-11-30T14:19:33.229" v="882" actId="14100"/>
          <ac:picMkLst>
            <pc:docMk/>
            <pc:sldMk cId="2041185329" sldId="258"/>
            <ac:picMk id="138" creationId="{E92C355C-6D43-4C64-A62F-AF5634DDEF45}"/>
          </ac:picMkLst>
        </pc:picChg>
        <pc:cxnChg chg="add mod">
          <ac:chgData name="candela bravo" userId="916ddd7fe7e29980" providerId="Windows Live" clId="Web-{EE62FAF1-625C-4FC0-861F-80199E41174F}" dt="2020-11-30T13:32:49.601" v="356"/>
          <ac:cxnSpMkLst>
            <pc:docMk/>
            <pc:sldMk cId="2041185329" sldId="258"/>
            <ac:cxnSpMk id="104" creationId="{3DFA9612-FD74-4E6D-9492-6A90E938B2CA}"/>
          </ac:cxnSpMkLst>
        </pc:cxnChg>
        <pc:cxnChg chg="add mod">
          <ac:chgData name="candela bravo" userId="916ddd7fe7e29980" providerId="Windows Live" clId="Web-{EE62FAF1-625C-4FC0-861F-80199E41174F}" dt="2020-11-30T13:33:12.524" v="357" actId="14100"/>
          <ac:cxnSpMkLst>
            <pc:docMk/>
            <pc:sldMk cId="2041185329" sldId="258"/>
            <ac:cxnSpMk id="106" creationId="{81AD5F6B-4A54-4800-80C5-3D2589C9DA15}"/>
          </ac:cxnSpMkLst>
        </pc:cxnChg>
        <pc:cxnChg chg="add mod">
          <ac:chgData name="candela bravo" userId="916ddd7fe7e29980" providerId="Windows Live" clId="Web-{EE62FAF1-625C-4FC0-861F-80199E41174F}" dt="2020-11-30T13:40:13.020" v="423"/>
          <ac:cxnSpMkLst>
            <pc:docMk/>
            <pc:sldMk cId="2041185329" sldId="258"/>
            <ac:cxnSpMk id="108" creationId="{CE0921B2-B724-4DA2-8A48-4D867734366F}"/>
          </ac:cxnSpMkLst>
        </pc:cxnChg>
        <pc:cxnChg chg="add mod">
          <ac:chgData name="candela bravo" userId="916ddd7fe7e29980" providerId="Windows Live" clId="Web-{EE62FAF1-625C-4FC0-861F-80199E41174F}" dt="2020-11-30T13:43:18.338" v="486" actId="14100"/>
          <ac:cxnSpMkLst>
            <pc:docMk/>
            <pc:sldMk cId="2041185329" sldId="258"/>
            <ac:cxnSpMk id="110" creationId="{5155BBD6-D178-46F1-B7C3-65FEC61C116D}"/>
          </ac:cxnSpMkLst>
        </pc:cxnChg>
        <pc:cxnChg chg="add mod">
          <ac:chgData name="candela bravo" userId="916ddd7fe7e29980" providerId="Windows Live" clId="Web-{EE62FAF1-625C-4FC0-861F-80199E41174F}" dt="2020-11-30T13:46:14.640" v="519" actId="14100"/>
          <ac:cxnSpMkLst>
            <pc:docMk/>
            <pc:sldMk cId="2041185329" sldId="258"/>
            <ac:cxnSpMk id="113" creationId="{15E13EB6-005E-4A5A-84E7-0F92A65311DE}"/>
          </ac:cxnSpMkLst>
        </pc:cxnChg>
        <pc:cxnChg chg="add mod">
          <ac:chgData name="candela bravo" userId="916ddd7fe7e29980" providerId="Windows Live" clId="Web-{EE62FAF1-625C-4FC0-861F-80199E41174F}" dt="2020-11-30T14:03:56.608" v="664" actId="14100"/>
          <ac:cxnSpMkLst>
            <pc:docMk/>
            <pc:sldMk cId="2041185329" sldId="258"/>
            <ac:cxnSpMk id="114" creationId="{61300284-0653-475A-95ED-80CF1E55A009}"/>
          </ac:cxnSpMkLst>
        </pc:cxnChg>
        <pc:cxnChg chg="add mod">
          <ac:chgData name="candela bravo" userId="916ddd7fe7e29980" providerId="Windows Live" clId="Web-{EE62FAF1-625C-4FC0-861F-80199E41174F}" dt="2020-11-30T13:53:23.121" v="601"/>
          <ac:cxnSpMkLst>
            <pc:docMk/>
            <pc:sldMk cId="2041185329" sldId="258"/>
            <ac:cxnSpMk id="117" creationId="{7AA73D9A-624F-4105-A96D-F8A8BF67FAC5}"/>
          </ac:cxnSpMkLst>
        </pc:cxnChg>
        <pc:cxnChg chg="add del mod">
          <ac:chgData name="candela bravo" userId="916ddd7fe7e29980" providerId="Windows Live" clId="Web-{EE62FAF1-625C-4FC0-861F-80199E41174F}" dt="2020-11-30T13:59:53.273" v="637"/>
          <ac:cxnSpMkLst>
            <pc:docMk/>
            <pc:sldMk cId="2041185329" sldId="258"/>
            <ac:cxnSpMk id="122" creationId="{DE41B768-DCB7-40A6-8164-E744E6C367C7}"/>
          </ac:cxnSpMkLst>
        </pc:cxnChg>
        <pc:cxnChg chg="add mod">
          <ac:chgData name="candela bravo" userId="916ddd7fe7e29980" providerId="Windows Live" clId="Web-{EE62FAF1-625C-4FC0-861F-80199E41174F}" dt="2020-11-30T14:01:00.540" v="644" actId="1076"/>
          <ac:cxnSpMkLst>
            <pc:docMk/>
            <pc:sldMk cId="2041185329" sldId="258"/>
            <ac:cxnSpMk id="123" creationId="{8DE5D44B-109F-42DD-93A5-82682B7189B1}"/>
          </ac:cxnSpMkLst>
        </pc:cxnChg>
        <pc:cxnChg chg="add mod">
          <ac:chgData name="candela bravo" userId="916ddd7fe7e29980" providerId="Windows Live" clId="Web-{EE62FAF1-625C-4FC0-861F-80199E41174F}" dt="2020-11-30T14:03:34.576" v="662"/>
          <ac:cxnSpMkLst>
            <pc:docMk/>
            <pc:sldMk cId="2041185329" sldId="258"/>
            <ac:cxnSpMk id="125" creationId="{649E2B5B-6D5E-4AC3-9E43-9CE331859343}"/>
          </ac:cxnSpMkLst>
        </pc:cxnChg>
        <pc:cxnChg chg="add mod">
          <ac:chgData name="candela bravo" userId="916ddd7fe7e29980" providerId="Windows Live" clId="Web-{EE62FAF1-625C-4FC0-861F-80199E41174F}" dt="2020-11-30T14:05:47.595" v="689" actId="14100"/>
          <ac:cxnSpMkLst>
            <pc:docMk/>
            <pc:sldMk cId="2041185329" sldId="258"/>
            <ac:cxnSpMk id="127" creationId="{E4D8E1C3-5DDB-44D1-9A24-F536C3EC0556}"/>
          </ac:cxnSpMkLst>
        </pc:cxnChg>
        <pc:cxnChg chg="add mod">
          <ac:chgData name="candela bravo" userId="916ddd7fe7e29980" providerId="Windows Live" clId="Web-{EE62FAF1-625C-4FC0-861F-80199E41174F}" dt="2020-11-30T14:15:34.534" v="815"/>
          <ac:cxnSpMkLst>
            <pc:docMk/>
            <pc:sldMk cId="2041185329" sldId="258"/>
            <ac:cxnSpMk id="129" creationId="{B38ED00E-0385-4D57-AF55-F1913C5CE183}"/>
          </ac:cxnSpMkLst>
        </pc:cxnChg>
        <pc:cxnChg chg="add mod">
          <ac:chgData name="candela bravo" userId="916ddd7fe7e29980" providerId="Windows Live" clId="Web-{EE62FAF1-625C-4FC0-861F-80199E41174F}" dt="2020-11-30T14:11:05.448" v="772"/>
          <ac:cxnSpMkLst>
            <pc:docMk/>
            <pc:sldMk cId="2041185329" sldId="258"/>
            <ac:cxnSpMk id="131" creationId="{30B9395C-CBF3-4F8A-A914-080F75DE15B3}"/>
          </ac:cxnSpMkLst>
        </pc:cxnChg>
        <pc:cxnChg chg="add mod">
          <ac:chgData name="candela bravo" userId="916ddd7fe7e29980" providerId="Windows Live" clId="Web-{EE62FAF1-625C-4FC0-861F-80199E41174F}" dt="2020-11-30T14:16:10.270" v="818" actId="14100"/>
          <ac:cxnSpMkLst>
            <pc:docMk/>
            <pc:sldMk cId="2041185329" sldId="258"/>
            <ac:cxnSpMk id="134" creationId="{39C3DAF2-0019-4CBF-AB31-46FE9A3A5716}"/>
          </ac:cxnSpMkLst>
        </pc:cxnChg>
        <pc:cxnChg chg="add mod">
          <ac:chgData name="candela bravo" userId="916ddd7fe7e29980" providerId="Windows Live" clId="Web-{EE62FAF1-625C-4FC0-861F-80199E41174F}" dt="2020-11-30T14:17:18.818" v="834"/>
          <ac:cxnSpMkLst>
            <pc:docMk/>
            <pc:sldMk cId="2041185329" sldId="258"/>
            <ac:cxnSpMk id="136" creationId="{404AB241-BF0A-4960-B5C7-E87F2154AEA7}"/>
          </ac:cxnSpMkLst>
        </pc:cxnChg>
      </pc:sldChg>
      <pc:sldChg chg="addSp delSp modSp new modTransition">
        <pc:chgData name="candela bravo" userId="916ddd7fe7e29980" providerId="Windows Live" clId="Web-{EE62FAF1-625C-4FC0-861F-80199E41174F}" dt="2020-11-30T14:46:21.556" v="1172"/>
        <pc:sldMkLst>
          <pc:docMk/>
          <pc:sldMk cId="2180009995" sldId="259"/>
        </pc:sldMkLst>
        <pc:spChg chg="mod">
          <ac:chgData name="candela bravo" userId="916ddd7fe7e29980" providerId="Windows Live" clId="Web-{EE62FAF1-625C-4FC0-861F-80199E41174F}" dt="2020-11-30T14:21:30.935" v="908" actId="20577"/>
          <ac:spMkLst>
            <pc:docMk/>
            <pc:sldMk cId="2180009995" sldId="259"/>
            <ac:spMk id="2" creationId="{D549C267-F043-4F5D-9E95-DAEDEBDEB9EF}"/>
          </ac:spMkLst>
        </pc:spChg>
        <pc:spChg chg="mod">
          <ac:chgData name="candela bravo" userId="916ddd7fe7e29980" providerId="Windows Live" clId="Web-{EE62FAF1-625C-4FC0-861F-80199E41174F}" dt="2020-11-30T14:30:20.357" v="1090" actId="20577"/>
          <ac:spMkLst>
            <pc:docMk/>
            <pc:sldMk cId="2180009995" sldId="259"/>
            <ac:spMk id="3" creationId="{1C5ABDE8-320F-4043-8AE3-C15FDFE7F5DA}"/>
          </ac:spMkLst>
        </pc:spChg>
        <pc:spChg chg="add del">
          <ac:chgData name="candela bravo" userId="916ddd7fe7e29980" providerId="Windows Live" clId="Web-{EE62FAF1-625C-4FC0-861F-80199E41174F}" dt="2020-11-30T14:24:39.534" v="948"/>
          <ac:spMkLst>
            <pc:docMk/>
            <pc:sldMk cId="2180009995" sldId="259"/>
            <ac:spMk id="4" creationId="{2FC165F5-6A63-4D28-936F-47451CDCE3A2}"/>
          </ac:spMkLst>
        </pc:spChg>
      </pc:sldChg>
      <pc:sldChg chg="addSp delSp modSp new modTransition">
        <pc:chgData name="candela bravo" userId="916ddd7fe7e29980" providerId="Windows Live" clId="Web-{EE62FAF1-625C-4FC0-861F-80199E41174F}" dt="2020-11-30T14:46:25.556" v="1173"/>
        <pc:sldMkLst>
          <pc:docMk/>
          <pc:sldMk cId="369711212" sldId="260"/>
        </pc:sldMkLst>
        <pc:spChg chg="mod">
          <ac:chgData name="candela bravo" userId="916ddd7fe7e29980" providerId="Windows Live" clId="Web-{EE62FAF1-625C-4FC0-861F-80199E41174F}" dt="2020-11-30T14:32:50.345" v="1110" actId="1076"/>
          <ac:spMkLst>
            <pc:docMk/>
            <pc:sldMk cId="369711212" sldId="260"/>
            <ac:spMk id="2" creationId="{5CA55006-FC52-4831-8800-3AD728B3DAD2}"/>
          </ac:spMkLst>
        </pc:spChg>
        <pc:spChg chg="del">
          <ac:chgData name="candela bravo" userId="916ddd7fe7e29980" providerId="Windows Live" clId="Web-{EE62FAF1-625C-4FC0-861F-80199E41174F}" dt="2020-11-30T14:31:54.594" v="1093"/>
          <ac:spMkLst>
            <pc:docMk/>
            <pc:sldMk cId="369711212" sldId="260"/>
            <ac:spMk id="3" creationId="{4BC56F9B-48F9-440A-A347-3A9C06D710D5}"/>
          </ac:spMkLst>
        </pc:spChg>
        <pc:spChg chg="add del mod">
          <ac:chgData name="candela bravo" userId="916ddd7fe7e29980" providerId="Windows Live" clId="Web-{EE62FAF1-625C-4FC0-861F-80199E41174F}" dt="2020-11-30T14:33:17.502" v="1112"/>
          <ac:spMkLst>
            <pc:docMk/>
            <pc:sldMk cId="369711212" sldId="260"/>
            <ac:spMk id="6" creationId="{D48B8680-F572-4133-8F7C-9DAF154A1463}"/>
          </ac:spMkLst>
        </pc:spChg>
        <pc:spChg chg="add del mod">
          <ac:chgData name="candela bravo" userId="916ddd7fe7e29980" providerId="Windows Live" clId="Web-{EE62FAF1-625C-4FC0-861F-80199E41174F}" dt="2020-11-30T14:33:34.721" v="1114"/>
          <ac:spMkLst>
            <pc:docMk/>
            <pc:sldMk cId="369711212" sldId="260"/>
            <ac:spMk id="9" creationId="{5BFD992A-3DC5-4E3E-ABF7-BA3249E4C4CC}"/>
          </ac:spMkLst>
        </pc:spChg>
        <pc:picChg chg="add del mod ord">
          <ac:chgData name="candela bravo" userId="916ddd7fe7e29980" providerId="Windows Live" clId="Web-{EE62FAF1-625C-4FC0-861F-80199E41174F}" dt="2020-11-30T14:33:09.158" v="1111"/>
          <ac:picMkLst>
            <pc:docMk/>
            <pc:sldMk cId="369711212" sldId="260"/>
            <ac:picMk id="4" creationId="{6586D22C-EDC8-4C86-B4B1-42FF6FD860C7}"/>
          </ac:picMkLst>
        </pc:picChg>
        <pc:picChg chg="add del mod ord">
          <ac:chgData name="candela bravo" userId="916ddd7fe7e29980" providerId="Windows Live" clId="Web-{EE62FAF1-625C-4FC0-861F-80199E41174F}" dt="2020-11-30T14:33:23.706" v="1113"/>
          <ac:picMkLst>
            <pc:docMk/>
            <pc:sldMk cId="369711212" sldId="260"/>
            <ac:picMk id="7" creationId="{EDCEF6E6-AAAC-4CDB-9074-EB263CFBD7F6}"/>
          </ac:picMkLst>
        </pc:picChg>
        <pc:picChg chg="add mod ord">
          <ac:chgData name="candela bravo" userId="916ddd7fe7e29980" providerId="Windows Live" clId="Web-{EE62FAF1-625C-4FC0-861F-80199E41174F}" dt="2020-11-30T14:33:55.863" v="1119" actId="1076"/>
          <ac:picMkLst>
            <pc:docMk/>
            <pc:sldMk cId="369711212" sldId="260"/>
            <ac:picMk id="10" creationId="{E3C08335-1FEB-4910-97FF-2F32804CC256}"/>
          </ac:picMkLst>
        </pc:picChg>
      </pc:sldChg>
      <pc:sldChg chg="addSp delSp modSp new modTransition">
        <pc:chgData name="candela bravo" userId="916ddd7fe7e29980" providerId="Windows Live" clId="Web-{EE62FAF1-625C-4FC0-861F-80199E41174F}" dt="2020-11-30T14:46:28.478" v="1174"/>
        <pc:sldMkLst>
          <pc:docMk/>
          <pc:sldMk cId="1641450690" sldId="261"/>
        </pc:sldMkLst>
        <pc:spChg chg="del mod">
          <ac:chgData name="candela bravo" userId="916ddd7fe7e29980" providerId="Windows Live" clId="Web-{EE62FAF1-625C-4FC0-861F-80199E41174F}" dt="2020-11-30T14:44:31.975" v="1166"/>
          <ac:spMkLst>
            <pc:docMk/>
            <pc:sldMk cId="1641450690" sldId="261"/>
            <ac:spMk id="2" creationId="{05258C32-5BCE-4EE1-8314-51983889B899}"/>
          </ac:spMkLst>
        </pc:spChg>
        <pc:spChg chg="del">
          <ac:chgData name="candela bravo" userId="916ddd7fe7e29980" providerId="Windows Live" clId="Web-{EE62FAF1-625C-4FC0-861F-80199E41174F}" dt="2020-11-30T14:37:37.650" v="1121"/>
          <ac:spMkLst>
            <pc:docMk/>
            <pc:sldMk cId="1641450690" sldId="261"/>
            <ac:spMk id="3" creationId="{27DFA8AC-AE14-4ECC-8052-7EDE64257FE1}"/>
          </ac:spMkLst>
        </pc:spChg>
        <pc:spChg chg="add del mod">
          <ac:chgData name="candela bravo" userId="916ddd7fe7e29980" providerId="Windows Live" clId="Web-{EE62FAF1-625C-4FC0-861F-80199E41174F}" dt="2020-11-30T14:40:22.671" v="1135"/>
          <ac:spMkLst>
            <pc:docMk/>
            <pc:sldMk cId="1641450690" sldId="261"/>
            <ac:spMk id="5" creationId="{86146327-648F-4F7F-AF0D-FCA14DD8A4D2}"/>
          </ac:spMkLst>
        </pc:spChg>
        <pc:spChg chg="add del">
          <ac:chgData name="candela bravo" userId="916ddd7fe7e29980" providerId="Windows Live" clId="Web-{EE62FAF1-625C-4FC0-861F-80199E41174F}" dt="2020-11-30T14:41:43.626" v="1142"/>
          <ac:spMkLst>
            <pc:docMk/>
            <pc:sldMk cId="1641450690" sldId="261"/>
            <ac:spMk id="6" creationId="{F60F9745-A800-4936-9C8E-349547121302}"/>
          </ac:spMkLst>
        </pc:spChg>
        <pc:spChg chg="add del">
          <ac:chgData name="candela bravo" userId="916ddd7fe7e29980" providerId="Windows Live" clId="Web-{EE62FAF1-625C-4FC0-861F-80199E41174F}" dt="2020-11-30T14:41:39.657" v="1141"/>
          <ac:spMkLst>
            <pc:docMk/>
            <pc:sldMk cId="1641450690" sldId="261"/>
            <ac:spMk id="7" creationId="{F60F9745-A800-4936-9C8E-349547121302}"/>
          </ac:spMkLst>
        </pc:spChg>
        <pc:picChg chg="add mod ord">
          <ac:chgData name="candela bravo" userId="916ddd7fe7e29980" providerId="Windows Live" clId="Web-{EE62FAF1-625C-4FC0-861F-80199E41174F}" dt="2020-11-30T14:43:46.458" v="1157" actId="1076"/>
          <ac:picMkLst>
            <pc:docMk/>
            <pc:sldMk cId="1641450690" sldId="261"/>
            <ac:picMk id="4" creationId="{356825B9-71C2-442C-A555-5E0F01B59DD1}"/>
          </ac:picMkLst>
        </pc:picChg>
        <pc:picChg chg="add mod modCrop">
          <ac:chgData name="candela bravo" userId="916ddd7fe7e29980" providerId="Windows Live" clId="Web-{EE62FAF1-625C-4FC0-861F-80199E41174F}" dt="2020-11-30T14:44:40.506" v="1167" actId="1076"/>
          <ac:picMkLst>
            <pc:docMk/>
            <pc:sldMk cId="1641450690" sldId="261"/>
            <ac:picMk id="8" creationId="{00A8CEE8-7D23-437D-877E-34921AADF741}"/>
          </ac:picMkLst>
        </pc:picChg>
      </pc:sldChg>
      <pc:sldChg chg="modSp new modTransition">
        <pc:chgData name="candela bravo" userId="916ddd7fe7e29980" providerId="Windows Live" clId="Web-{EE62FAF1-625C-4FC0-861F-80199E41174F}" dt="2020-11-30T14:54:18.210" v="1489"/>
        <pc:sldMkLst>
          <pc:docMk/>
          <pc:sldMk cId="3491591339" sldId="262"/>
        </pc:sldMkLst>
        <pc:spChg chg="mod">
          <ac:chgData name="candela bravo" userId="916ddd7fe7e29980" providerId="Windows Live" clId="Web-{EE62FAF1-625C-4FC0-861F-80199E41174F}" dt="2020-11-30T14:53:12.787" v="1485" actId="1076"/>
          <ac:spMkLst>
            <pc:docMk/>
            <pc:sldMk cId="3491591339" sldId="262"/>
            <ac:spMk id="2" creationId="{9D548649-0863-4595-A384-14DF09E73F00}"/>
          </ac:spMkLst>
        </pc:spChg>
        <pc:spChg chg="mod">
          <ac:chgData name="candela bravo" userId="916ddd7fe7e29980" providerId="Windows Live" clId="Web-{EE62FAF1-625C-4FC0-861F-80199E41174F}" dt="2020-11-30T14:52:47.473" v="1459" actId="1076"/>
          <ac:spMkLst>
            <pc:docMk/>
            <pc:sldMk cId="3491591339" sldId="262"/>
            <ac:spMk id="3" creationId="{F04F9C99-5761-4911-B741-4B51031BEF5E}"/>
          </ac:spMkLst>
        </pc:spChg>
      </pc:sldChg>
      <pc:sldChg chg="modSp new del">
        <pc:chgData name="candela bravo" userId="916ddd7fe7e29980" providerId="Windows Live" clId="Web-{EE62FAF1-625C-4FC0-861F-80199E41174F}" dt="2020-11-30T14:51:11.799" v="1325"/>
        <pc:sldMkLst>
          <pc:docMk/>
          <pc:sldMk cId="4021726460" sldId="262"/>
        </pc:sldMkLst>
        <pc:spChg chg="mod">
          <ac:chgData name="candela bravo" userId="916ddd7fe7e29980" providerId="Windows Live" clId="Web-{EE62FAF1-625C-4FC0-861F-80199E41174F}" dt="2020-11-30T14:51:05.142" v="1324" actId="20577"/>
          <ac:spMkLst>
            <pc:docMk/>
            <pc:sldMk cId="4021726460" sldId="262"/>
            <ac:spMk id="2" creationId="{F4FB35D0-7DE2-4900-9D48-67FABF8747C7}"/>
          </ac:spMkLst>
        </pc:spChg>
        <pc:spChg chg="mod">
          <ac:chgData name="candela bravo" userId="916ddd7fe7e29980" providerId="Windows Live" clId="Web-{EE62FAF1-625C-4FC0-861F-80199E41174F}" dt="2020-11-30T14:50:54.908" v="1321" actId="1076"/>
          <ac:spMkLst>
            <pc:docMk/>
            <pc:sldMk cId="4021726460" sldId="262"/>
            <ac:spMk id="3" creationId="{EDF4CF40-8BC8-4ECE-ADBA-FB510F0CED7E}"/>
          </ac:spMkLst>
        </pc:spChg>
      </pc:sldChg>
      <pc:sldMasterChg chg="del mod delSldLayout modSldLayout">
        <pc:chgData name="candela bravo" userId="916ddd7fe7e29980" providerId="Windows Live" clId="Web-{EE62FAF1-625C-4FC0-861F-80199E41174F}" dt="2020-11-30T13:10:29.407" v="172"/>
        <pc:sldMasterMkLst>
          <pc:docMk/>
          <pc:sldMasterMk cId="2933118997" sldId="2147483648"/>
        </pc:sldMasterMkLst>
        <pc:sldLayoutChg chg="del mod">
          <pc:chgData name="candela bravo" userId="916ddd7fe7e29980" providerId="Windows Live" clId="Web-{EE62FAF1-625C-4FC0-861F-80199E41174F}" dt="2020-11-30T13:10:29.407" v="172"/>
          <pc:sldLayoutMkLst>
            <pc:docMk/>
            <pc:sldMasterMk cId="2933118997" sldId="2147483648"/>
            <pc:sldLayoutMk cId="2288191458" sldId="2147483649"/>
          </pc:sldLayoutMkLst>
        </pc:sldLayoutChg>
        <pc:sldLayoutChg chg="del mod">
          <pc:chgData name="candela bravo" userId="916ddd7fe7e29980" providerId="Windows Live" clId="Web-{EE62FAF1-625C-4FC0-861F-80199E41174F}" dt="2020-11-30T13:10:29.407" v="172"/>
          <pc:sldLayoutMkLst>
            <pc:docMk/>
            <pc:sldMasterMk cId="2933118997" sldId="2147483648"/>
            <pc:sldLayoutMk cId="3398174421" sldId="2147483650"/>
          </pc:sldLayoutMkLst>
        </pc:sldLayoutChg>
        <pc:sldLayoutChg chg="del mod">
          <pc:chgData name="candela bravo" userId="916ddd7fe7e29980" providerId="Windows Live" clId="Web-{EE62FAF1-625C-4FC0-861F-80199E41174F}" dt="2020-11-30T13:10:29.407" v="172"/>
          <pc:sldLayoutMkLst>
            <pc:docMk/>
            <pc:sldMasterMk cId="2933118997" sldId="2147483648"/>
            <pc:sldLayoutMk cId="2339700568" sldId="2147483651"/>
          </pc:sldLayoutMkLst>
        </pc:sldLayoutChg>
        <pc:sldLayoutChg chg="del mod">
          <pc:chgData name="candela bravo" userId="916ddd7fe7e29980" providerId="Windows Live" clId="Web-{EE62FAF1-625C-4FC0-861F-80199E41174F}" dt="2020-11-30T13:10:29.407" v="172"/>
          <pc:sldLayoutMkLst>
            <pc:docMk/>
            <pc:sldMasterMk cId="2933118997" sldId="2147483648"/>
            <pc:sldLayoutMk cId="979029867" sldId="2147483652"/>
          </pc:sldLayoutMkLst>
        </pc:sldLayoutChg>
        <pc:sldLayoutChg chg="del mod">
          <pc:chgData name="candela bravo" userId="916ddd7fe7e29980" providerId="Windows Live" clId="Web-{EE62FAF1-625C-4FC0-861F-80199E41174F}" dt="2020-11-30T13:10:29.407" v="172"/>
          <pc:sldLayoutMkLst>
            <pc:docMk/>
            <pc:sldMasterMk cId="2933118997" sldId="2147483648"/>
            <pc:sldLayoutMk cId="1752394269" sldId="2147483653"/>
          </pc:sldLayoutMkLst>
        </pc:sldLayoutChg>
        <pc:sldLayoutChg chg="del mod">
          <pc:chgData name="candela bravo" userId="916ddd7fe7e29980" providerId="Windows Live" clId="Web-{EE62FAF1-625C-4FC0-861F-80199E41174F}" dt="2020-11-30T13:10:29.407" v="172"/>
          <pc:sldLayoutMkLst>
            <pc:docMk/>
            <pc:sldMasterMk cId="2933118997" sldId="2147483648"/>
            <pc:sldLayoutMk cId="3630658609" sldId="2147483654"/>
          </pc:sldLayoutMkLst>
        </pc:sldLayoutChg>
        <pc:sldLayoutChg chg="del mod">
          <pc:chgData name="candela bravo" userId="916ddd7fe7e29980" providerId="Windows Live" clId="Web-{EE62FAF1-625C-4FC0-861F-80199E41174F}" dt="2020-11-30T13:10:29.407" v="172"/>
          <pc:sldLayoutMkLst>
            <pc:docMk/>
            <pc:sldMasterMk cId="2933118997" sldId="2147483648"/>
            <pc:sldLayoutMk cId="3682375612" sldId="2147483655"/>
          </pc:sldLayoutMkLst>
        </pc:sldLayoutChg>
        <pc:sldLayoutChg chg="del mod">
          <pc:chgData name="candela bravo" userId="916ddd7fe7e29980" providerId="Windows Live" clId="Web-{EE62FAF1-625C-4FC0-861F-80199E41174F}" dt="2020-11-30T13:10:29.407" v="172"/>
          <pc:sldLayoutMkLst>
            <pc:docMk/>
            <pc:sldMasterMk cId="2933118997" sldId="2147483648"/>
            <pc:sldLayoutMk cId="1360449816" sldId="2147483656"/>
          </pc:sldLayoutMkLst>
        </pc:sldLayoutChg>
        <pc:sldLayoutChg chg="del mod">
          <pc:chgData name="candela bravo" userId="916ddd7fe7e29980" providerId="Windows Live" clId="Web-{EE62FAF1-625C-4FC0-861F-80199E41174F}" dt="2020-11-30T13:10:29.407" v="172"/>
          <pc:sldLayoutMkLst>
            <pc:docMk/>
            <pc:sldMasterMk cId="2933118997" sldId="2147483648"/>
            <pc:sldLayoutMk cId="383603595" sldId="2147483657"/>
          </pc:sldLayoutMkLst>
        </pc:sldLayoutChg>
        <pc:sldLayoutChg chg="del mod">
          <pc:chgData name="candela bravo" userId="916ddd7fe7e29980" providerId="Windows Live" clId="Web-{EE62FAF1-625C-4FC0-861F-80199E41174F}" dt="2020-11-30T13:10:29.407" v="172"/>
          <pc:sldLayoutMkLst>
            <pc:docMk/>
            <pc:sldMasterMk cId="2933118997" sldId="2147483648"/>
            <pc:sldLayoutMk cId="541863252" sldId="2147483658"/>
          </pc:sldLayoutMkLst>
        </pc:sldLayoutChg>
        <pc:sldLayoutChg chg="del mod">
          <pc:chgData name="candela bravo" userId="916ddd7fe7e29980" providerId="Windows Live" clId="Web-{EE62FAF1-625C-4FC0-861F-80199E41174F}" dt="2020-11-30T13:10:29.407" v="172"/>
          <pc:sldLayoutMkLst>
            <pc:docMk/>
            <pc:sldMasterMk cId="2933118997" sldId="2147483648"/>
            <pc:sldLayoutMk cId="2215096201" sldId="2147483659"/>
          </pc:sldLayoutMkLst>
        </pc:sldLayoutChg>
      </pc:sldMasterChg>
      <pc:sldMasterChg chg="add del addSldLayout delSldLayout modSldLayout">
        <pc:chgData name="candela bravo" userId="916ddd7fe7e29980" providerId="Windows Live" clId="Web-{EE62FAF1-625C-4FC0-861F-80199E41174F}" dt="2020-11-30T13:10:37.704" v="173"/>
        <pc:sldMasterMkLst>
          <pc:docMk/>
          <pc:sldMasterMk cId="3416941240" sldId="2147483660"/>
        </pc:sldMasterMkLst>
        <pc:sldLayoutChg chg="add del mod replId">
          <pc:chgData name="candela bravo" userId="916ddd7fe7e29980" providerId="Windows Live" clId="Web-{EE62FAF1-625C-4FC0-861F-80199E41174F}" dt="2020-11-30T13:10:37.704" v="173"/>
          <pc:sldLayoutMkLst>
            <pc:docMk/>
            <pc:sldMasterMk cId="3416941240" sldId="2147483660"/>
            <pc:sldLayoutMk cId="3538482186" sldId="2147483661"/>
          </pc:sldLayoutMkLst>
        </pc:sldLayoutChg>
        <pc:sldLayoutChg chg="add del mod replId">
          <pc:chgData name="candela bravo" userId="916ddd7fe7e29980" providerId="Windows Live" clId="Web-{EE62FAF1-625C-4FC0-861F-80199E41174F}" dt="2020-11-30T13:10:37.704" v="173"/>
          <pc:sldLayoutMkLst>
            <pc:docMk/>
            <pc:sldMasterMk cId="3416941240" sldId="2147483660"/>
            <pc:sldLayoutMk cId="817051541" sldId="2147483662"/>
          </pc:sldLayoutMkLst>
        </pc:sldLayoutChg>
        <pc:sldLayoutChg chg="add del mod replId">
          <pc:chgData name="candela bravo" userId="916ddd7fe7e29980" providerId="Windows Live" clId="Web-{EE62FAF1-625C-4FC0-861F-80199E41174F}" dt="2020-11-30T13:10:37.704" v="173"/>
          <pc:sldLayoutMkLst>
            <pc:docMk/>
            <pc:sldMasterMk cId="3416941240" sldId="2147483660"/>
            <pc:sldLayoutMk cId="4045704630" sldId="2147483663"/>
          </pc:sldLayoutMkLst>
        </pc:sldLayoutChg>
        <pc:sldLayoutChg chg="add del mod replId">
          <pc:chgData name="candela bravo" userId="916ddd7fe7e29980" providerId="Windows Live" clId="Web-{EE62FAF1-625C-4FC0-861F-80199E41174F}" dt="2020-11-30T13:10:37.704" v="173"/>
          <pc:sldLayoutMkLst>
            <pc:docMk/>
            <pc:sldMasterMk cId="3416941240" sldId="2147483660"/>
            <pc:sldLayoutMk cId="2944335810" sldId="2147483664"/>
          </pc:sldLayoutMkLst>
        </pc:sldLayoutChg>
        <pc:sldLayoutChg chg="add del mod replId">
          <pc:chgData name="candela bravo" userId="916ddd7fe7e29980" providerId="Windows Live" clId="Web-{EE62FAF1-625C-4FC0-861F-80199E41174F}" dt="2020-11-30T13:10:37.704" v="173"/>
          <pc:sldLayoutMkLst>
            <pc:docMk/>
            <pc:sldMasterMk cId="3416941240" sldId="2147483660"/>
            <pc:sldLayoutMk cId="1955041911" sldId="2147483665"/>
          </pc:sldLayoutMkLst>
        </pc:sldLayoutChg>
        <pc:sldLayoutChg chg="add del mod replId">
          <pc:chgData name="candela bravo" userId="916ddd7fe7e29980" providerId="Windows Live" clId="Web-{EE62FAF1-625C-4FC0-861F-80199E41174F}" dt="2020-11-30T13:10:37.704" v="173"/>
          <pc:sldLayoutMkLst>
            <pc:docMk/>
            <pc:sldMasterMk cId="3416941240" sldId="2147483660"/>
            <pc:sldLayoutMk cId="2066566081" sldId="2147483666"/>
          </pc:sldLayoutMkLst>
        </pc:sldLayoutChg>
        <pc:sldLayoutChg chg="add del mod replId">
          <pc:chgData name="candela bravo" userId="916ddd7fe7e29980" providerId="Windows Live" clId="Web-{EE62FAF1-625C-4FC0-861F-80199E41174F}" dt="2020-11-30T13:10:37.704" v="173"/>
          <pc:sldLayoutMkLst>
            <pc:docMk/>
            <pc:sldMasterMk cId="3416941240" sldId="2147483660"/>
            <pc:sldLayoutMk cId="219206222" sldId="2147483667"/>
          </pc:sldLayoutMkLst>
        </pc:sldLayoutChg>
        <pc:sldLayoutChg chg="add del mod replId">
          <pc:chgData name="candela bravo" userId="916ddd7fe7e29980" providerId="Windows Live" clId="Web-{EE62FAF1-625C-4FC0-861F-80199E41174F}" dt="2020-11-30T13:10:37.704" v="173"/>
          <pc:sldLayoutMkLst>
            <pc:docMk/>
            <pc:sldMasterMk cId="3416941240" sldId="2147483660"/>
            <pc:sldLayoutMk cId="2542816641" sldId="2147483668"/>
          </pc:sldLayoutMkLst>
        </pc:sldLayoutChg>
        <pc:sldLayoutChg chg="add del mod replId">
          <pc:chgData name="candela bravo" userId="916ddd7fe7e29980" providerId="Windows Live" clId="Web-{EE62FAF1-625C-4FC0-861F-80199E41174F}" dt="2020-11-30T13:10:37.704" v="173"/>
          <pc:sldLayoutMkLst>
            <pc:docMk/>
            <pc:sldMasterMk cId="3416941240" sldId="2147483660"/>
            <pc:sldLayoutMk cId="2917600086" sldId="2147483669"/>
          </pc:sldLayoutMkLst>
        </pc:sldLayoutChg>
        <pc:sldLayoutChg chg="add del mod replId">
          <pc:chgData name="candela bravo" userId="916ddd7fe7e29980" providerId="Windows Live" clId="Web-{EE62FAF1-625C-4FC0-861F-80199E41174F}" dt="2020-11-30T13:10:37.704" v="173"/>
          <pc:sldLayoutMkLst>
            <pc:docMk/>
            <pc:sldMasterMk cId="3416941240" sldId="2147483660"/>
            <pc:sldLayoutMk cId="3071981738" sldId="2147483670"/>
          </pc:sldLayoutMkLst>
        </pc:sldLayoutChg>
        <pc:sldLayoutChg chg="add del mod replId">
          <pc:chgData name="candela bravo" userId="916ddd7fe7e29980" providerId="Windows Live" clId="Web-{EE62FAF1-625C-4FC0-861F-80199E41174F}" dt="2020-11-30T13:10:37.704" v="173"/>
          <pc:sldLayoutMkLst>
            <pc:docMk/>
            <pc:sldMasterMk cId="3416941240" sldId="2147483660"/>
            <pc:sldLayoutMk cId="3623003966" sldId="2147483671"/>
          </pc:sldLayoutMkLst>
        </pc:sldLayoutChg>
      </pc:sldMasterChg>
      <pc:sldMasterChg chg="add del addSldLayout delSldLayout modSldLayout">
        <pc:chgData name="candela bravo" userId="916ddd7fe7e29980" providerId="Windows Live" clId="Web-{EE62FAF1-625C-4FC0-861F-80199E41174F}" dt="2020-11-30T13:10:57.439" v="174"/>
        <pc:sldMasterMkLst>
          <pc:docMk/>
          <pc:sldMasterMk cId="1299249216" sldId="2147483672"/>
        </pc:sldMasterMkLst>
        <pc:sldLayoutChg chg="add del mod replId">
          <pc:chgData name="candela bravo" userId="916ddd7fe7e29980" providerId="Windows Live" clId="Web-{EE62FAF1-625C-4FC0-861F-80199E41174F}" dt="2020-11-30T13:10:57.439" v="174"/>
          <pc:sldLayoutMkLst>
            <pc:docMk/>
            <pc:sldMasterMk cId="1299249216" sldId="2147483672"/>
            <pc:sldLayoutMk cId="1176401320" sldId="2147483673"/>
          </pc:sldLayoutMkLst>
        </pc:sldLayoutChg>
        <pc:sldLayoutChg chg="add del mod replId">
          <pc:chgData name="candela bravo" userId="916ddd7fe7e29980" providerId="Windows Live" clId="Web-{EE62FAF1-625C-4FC0-861F-80199E41174F}" dt="2020-11-30T13:10:57.439" v="174"/>
          <pc:sldLayoutMkLst>
            <pc:docMk/>
            <pc:sldMasterMk cId="1299249216" sldId="2147483672"/>
            <pc:sldLayoutMk cId="4264562051" sldId="2147483674"/>
          </pc:sldLayoutMkLst>
        </pc:sldLayoutChg>
        <pc:sldLayoutChg chg="add del mod replId">
          <pc:chgData name="candela bravo" userId="916ddd7fe7e29980" providerId="Windows Live" clId="Web-{EE62FAF1-625C-4FC0-861F-80199E41174F}" dt="2020-11-30T13:10:57.439" v="174"/>
          <pc:sldLayoutMkLst>
            <pc:docMk/>
            <pc:sldMasterMk cId="1299249216" sldId="2147483672"/>
            <pc:sldLayoutMk cId="2210460918" sldId="2147483675"/>
          </pc:sldLayoutMkLst>
        </pc:sldLayoutChg>
        <pc:sldLayoutChg chg="add del mod replId">
          <pc:chgData name="candela bravo" userId="916ddd7fe7e29980" providerId="Windows Live" clId="Web-{EE62FAF1-625C-4FC0-861F-80199E41174F}" dt="2020-11-30T13:10:57.439" v="174"/>
          <pc:sldLayoutMkLst>
            <pc:docMk/>
            <pc:sldMasterMk cId="1299249216" sldId="2147483672"/>
            <pc:sldLayoutMk cId="2523967269" sldId="2147483676"/>
          </pc:sldLayoutMkLst>
        </pc:sldLayoutChg>
        <pc:sldLayoutChg chg="add del mod replId">
          <pc:chgData name="candela bravo" userId="916ddd7fe7e29980" providerId="Windows Live" clId="Web-{EE62FAF1-625C-4FC0-861F-80199E41174F}" dt="2020-11-30T13:10:57.439" v="174"/>
          <pc:sldLayoutMkLst>
            <pc:docMk/>
            <pc:sldMasterMk cId="1299249216" sldId="2147483672"/>
            <pc:sldLayoutMk cId="3622204529" sldId="2147483677"/>
          </pc:sldLayoutMkLst>
        </pc:sldLayoutChg>
        <pc:sldLayoutChg chg="add del mod replId">
          <pc:chgData name="candela bravo" userId="916ddd7fe7e29980" providerId="Windows Live" clId="Web-{EE62FAF1-625C-4FC0-861F-80199E41174F}" dt="2020-11-30T13:10:57.439" v="174"/>
          <pc:sldLayoutMkLst>
            <pc:docMk/>
            <pc:sldMasterMk cId="1299249216" sldId="2147483672"/>
            <pc:sldLayoutMk cId="604599313" sldId="2147483678"/>
          </pc:sldLayoutMkLst>
        </pc:sldLayoutChg>
        <pc:sldLayoutChg chg="add del mod replId">
          <pc:chgData name="candela bravo" userId="916ddd7fe7e29980" providerId="Windows Live" clId="Web-{EE62FAF1-625C-4FC0-861F-80199E41174F}" dt="2020-11-30T13:10:57.439" v="174"/>
          <pc:sldLayoutMkLst>
            <pc:docMk/>
            <pc:sldMasterMk cId="1299249216" sldId="2147483672"/>
            <pc:sldLayoutMk cId="3865696549" sldId="2147483679"/>
          </pc:sldLayoutMkLst>
        </pc:sldLayoutChg>
        <pc:sldLayoutChg chg="add del mod replId">
          <pc:chgData name="candela bravo" userId="916ddd7fe7e29980" providerId="Windows Live" clId="Web-{EE62FAF1-625C-4FC0-861F-80199E41174F}" dt="2020-11-30T13:10:57.439" v="174"/>
          <pc:sldLayoutMkLst>
            <pc:docMk/>
            <pc:sldMasterMk cId="1299249216" sldId="2147483672"/>
            <pc:sldLayoutMk cId="594170665" sldId="2147483680"/>
          </pc:sldLayoutMkLst>
        </pc:sldLayoutChg>
        <pc:sldLayoutChg chg="add del mod replId">
          <pc:chgData name="candela bravo" userId="916ddd7fe7e29980" providerId="Windows Live" clId="Web-{EE62FAF1-625C-4FC0-861F-80199E41174F}" dt="2020-11-30T13:10:57.439" v="174"/>
          <pc:sldLayoutMkLst>
            <pc:docMk/>
            <pc:sldMasterMk cId="1299249216" sldId="2147483672"/>
            <pc:sldLayoutMk cId="2337300043" sldId="2147483681"/>
          </pc:sldLayoutMkLst>
        </pc:sldLayoutChg>
        <pc:sldLayoutChg chg="add del mod replId">
          <pc:chgData name="candela bravo" userId="916ddd7fe7e29980" providerId="Windows Live" clId="Web-{EE62FAF1-625C-4FC0-861F-80199E41174F}" dt="2020-11-30T13:10:57.439" v="174"/>
          <pc:sldLayoutMkLst>
            <pc:docMk/>
            <pc:sldMasterMk cId="1299249216" sldId="2147483672"/>
            <pc:sldLayoutMk cId="4111226523" sldId="2147483682"/>
          </pc:sldLayoutMkLst>
        </pc:sldLayoutChg>
        <pc:sldLayoutChg chg="add del mod replId">
          <pc:chgData name="candela bravo" userId="916ddd7fe7e29980" providerId="Windows Live" clId="Web-{EE62FAF1-625C-4FC0-861F-80199E41174F}" dt="2020-11-30T13:10:57.439" v="174"/>
          <pc:sldLayoutMkLst>
            <pc:docMk/>
            <pc:sldMasterMk cId="1299249216" sldId="2147483672"/>
            <pc:sldLayoutMk cId="1941106213" sldId="2147483683"/>
          </pc:sldLayoutMkLst>
        </pc:sldLayoutChg>
      </pc:sldMasterChg>
      <pc:sldMasterChg chg="add del addSldLayout delSldLayout modSldLayout">
        <pc:chgData name="candela bravo" userId="916ddd7fe7e29980" providerId="Windows Live" clId="Web-{EE62FAF1-625C-4FC0-861F-80199E41174F}" dt="2020-11-30T13:13:07.818" v="181"/>
        <pc:sldMasterMkLst>
          <pc:docMk/>
          <pc:sldMasterMk cId="792489587" sldId="2147483684"/>
        </pc:sldMasterMkLst>
        <pc:sldLayoutChg chg="add del mod replId">
          <pc:chgData name="candela bravo" userId="916ddd7fe7e29980" providerId="Windows Live" clId="Web-{EE62FAF1-625C-4FC0-861F-80199E41174F}" dt="2020-11-30T13:13:07.818" v="181"/>
          <pc:sldLayoutMkLst>
            <pc:docMk/>
            <pc:sldMasterMk cId="792489587" sldId="2147483684"/>
            <pc:sldLayoutMk cId="4039765495" sldId="2147483685"/>
          </pc:sldLayoutMkLst>
        </pc:sldLayoutChg>
        <pc:sldLayoutChg chg="add del mod replId">
          <pc:chgData name="candela bravo" userId="916ddd7fe7e29980" providerId="Windows Live" clId="Web-{EE62FAF1-625C-4FC0-861F-80199E41174F}" dt="2020-11-30T13:13:07.818" v="181"/>
          <pc:sldLayoutMkLst>
            <pc:docMk/>
            <pc:sldMasterMk cId="792489587" sldId="2147483684"/>
            <pc:sldLayoutMk cId="4070051221" sldId="2147483686"/>
          </pc:sldLayoutMkLst>
        </pc:sldLayoutChg>
        <pc:sldLayoutChg chg="add del mod replId">
          <pc:chgData name="candela bravo" userId="916ddd7fe7e29980" providerId="Windows Live" clId="Web-{EE62FAF1-625C-4FC0-861F-80199E41174F}" dt="2020-11-30T13:13:07.818" v="181"/>
          <pc:sldLayoutMkLst>
            <pc:docMk/>
            <pc:sldMasterMk cId="792489587" sldId="2147483684"/>
            <pc:sldLayoutMk cId="2696116598" sldId="2147483687"/>
          </pc:sldLayoutMkLst>
        </pc:sldLayoutChg>
        <pc:sldLayoutChg chg="add del mod replId">
          <pc:chgData name="candela bravo" userId="916ddd7fe7e29980" providerId="Windows Live" clId="Web-{EE62FAF1-625C-4FC0-861F-80199E41174F}" dt="2020-11-30T13:13:07.818" v="181"/>
          <pc:sldLayoutMkLst>
            <pc:docMk/>
            <pc:sldMasterMk cId="792489587" sldId="2147483684"/>
            <pc:sldLayoutMk cId="3884105370" sldId="2147483688"/>
          </pc:sldLayoutMkLst>
        </pc:sldLayoutChg>
        <pc:sldLayoutChg chg="add del mod replId">
          <pc:chgData name="candela bravo" userId="916ddd7fe7e29980" providerId="Windows Live" clId="Web-{EE62FAF1-625C-4FC0-861F-80199E41174F}" dt="2020-11-30T13:13:07.818" v="181"/>
          <pc:sldLayoutMkLst>
            <pc:docMk/>
            <pc:sldMasterMk cId="792489587" sldId="2147483684"/>
            <pc:sldLayoutMk cId="3022768174" sldId="2147483689"/>
          </pc:sldLayoutMkLst>
        </pc:sldLayoutChg>
        <pc:sldLayoutChg chg="add del mod replId">
          <pc:chgData name="candela bravo" userId="916ddd7fe7e29980" providerId="Windows Live" clId="Web-{EE62FAF1-625C-4FC0-861F-80199E41174F}" dt="2020-11-30T13:13:07.818" v="181"/>
          <pc:sldLayoutMkLst>
            <pc:docMk/>
            <pc:sldMasterMk cId="792489587" sldId="2147483684"/>
            <pc:sldLayoutMk cId="1212938304" sldId="2147483690"/>
          </pc:sldLayoutMkLst>
        </pc:sldLayoutChg>
        <pc:sldLayoutChg chg="add del mod replId">
          <pc:chgData name="candela bravo" userId="916ddd7fe7e29980" providerId="Windows Live" clId="Web-{EE62FAF1-625C-4FC0-861F-80199E41174F}" dt="2020-11-30T13:13:07.818" v="181"/>
          <pc:sldLayoutMkLst>
            <pc:docMk/>
            <pc:sldMasterMk cId="792489587" sldId="2147483684"/>
            <pc:sldLayoutMk cId="2098446325" sldId="2147483691"/>
          </pc:sldLayoutMkLst>
        </pc:sldLayoutChg>
        <pc:sldLayoutChg chg="add del mod replId">
          <pc:chgData name="candela bravo" userId="916ddd7fe7e29980" providerId="Windows Live" clId="Web-{EE62FAF1-625C-4FC0-861F-80199E41174F}" dt="2020-11-30T13:13:07.818" v="181"/>
          <pc:sldLayoutMkLst>
            <pc:docMk/>
            <pc:sldMasterMk cId="792489587" sldId="2147483684"/>
            <pc:sldLayoutMk cId="2770614964" sldId="2147483692"/>
          </pc:sldLayoutMkLst>
        </pc:sldLayoutChg>
        <pc:sldLayoutChg chg="add del mod replId">
          <pc:chgData name="candela bravo" userId="916ddd7fe7e29980" providerId="Windows Live" clId="Web-{EE62FAF1-625C-4FC0-861F-80199E41174F}" dt="2020-11-30T13:13:07.818" v="181"/>
          <pc:sldLayoutMkLst>
            <pc:docMk/>
            <pc:sldMasterMk cId="792489587" sldId="2147483684"/>
            <pc:sldLayoutMk cId="2286703477" sldId="2147483693"/>
          </pc:sldLayoutMkLst>
        </pc:sldLayoutChg>
        <pc:sldLayoutChg chg="add del mod replId">
          <pc:chgData name="candela bravo" userId="916ddd7fe7e29980" providerId="Windows Live" clId="Web-{EE62FAF1-625C-4FC0-861F-80199E41174F}" dt="2020-11-30T13:13:07.818" v="181"/>
          <pc:sldLayoutMkLst>
            <pc:docMk/>
            <pc:sldMasterMk cId="792489587" sldId="2147483684"/>
            <pc:sldLayoutMk cId="2687275762" sldId="2147483694"/>
          </pc:sldLayoutMkLst>
        </pc:sldLayoutChg>
        <pc:sldLayoutChg chg="add del mod replId">
          <pc:chgData name="candela bravo" userId="916ddd7fe7e29980" providerId="Windows Live" clId="Web-{EE62FAF1-625C-4FC0-861F-80199E41174F}" dt="2020-11-30T13:13:07.818" v="181"/>
          <pc:sldLayoutMkLst>
            <pc:docMk/>
            <pc:sldMasterMk cId="792489587" sldId="2147483684"/>
            <pc:sldLayoutMk cId="2458385957" sldId="2147483695"/>
          </pc:sldLayoutMkLst>
        </pc:sldLayoutChg>
        <pc:sldLayoutChg chg="add del mod replId">
          <pc:chgData name="candela bravo" userId="916ddd7fe7e29980" providerId="Windows Live" clId="Web-{EE62FAF1-625C-4FC0-861F-80199E41174F}" dt="2020-11-30T13:13:07.818" v="181"/>
          <pc:sldLayoutMkLst>
            <pc:docMk/>
            <pc:sldMasterMk cId="792489587" sldId="2147483684"/>
            <pc:sldLayoutMk cId="1304922790" sldId="2147483696"/>
          </pc:sldLayoutMkLst>
        </pc:sldLayoutChg>
        <pc:sldLayoutChg chg="add del mod replId">
          <pc:chgData name="candela bravo" userId="916ddd7fe7e29980" providerId="Windows Live" clId="Web-{EE62FAF1-625C-4FC0-861F-80199E41174F}" dt="2020-11-30T13:13:07.818" v="181"/>
          <pc:sldLayoutMkLst>
            <pc:docMk/>
            <pc:sldMasterMk cId="792489587" sldId="2147483684"/>
            <pc:sldLayoutMk cId="2569634287" sldId="2147483697"/>
          </pc:sldLayoutMkLst>
        </pc:sldLayoutChg>
        <pc:sldLayoutChg chg="add del mod replId">
          <pc:chgData name="candela bravo" userId="916ddd7fe7e29980" providerId="Windows Live" clId="Web-{EE62FAF1-625C-4FC0-861F-80199E41174F}" dt="2020-11-30T13:13:07.818" v="181"/>
          <pc:sldLayoutMkLst>
            <pc:docMk/>
            <pc:sldMasterMk cId="792489587" sldId="2147483684"/>
            <pc:sldLayoutMk cId="479533131" sldId="2147483698"/>
          </pc:sldLayoutMkLst>
        </pc:sldLayoutChg>
        <pc:sldLayoutChg chg="add del mod replId">
          <pc:chgData name="candela bravo" userId="916ddd7fe7e29980" providerId="Windows Live" clId="Web-{EE62FAF1-625C-4FC0-861F-80199E41174F}" dt="2020-11-30T13:13:07.818" v="181"/>
          <pc:sldLayoutMkLst>
            <pc:docMk/>
            <pc:sldMasterMk cId="792489587" sldId="2147483684"/>
            <pc:sldLayoutMk cId="3207606798" sldId="2147483699"/>
          </pc:sldLayoutMkLst>
        </pc:sldLayoutChg>
        <pc:sldLayoutChg chg="add del mod replId">
          <pc:chgData name="candela bravo" userId="916ddd7fe7e29980" providerId="Windows Live" clId="Web-{EE62FAF1-625C-4FC0-861F-80199E41174F}" dt="2020-11-30T13:13:07.818" v="181"/>
          <pc:sldLayoutMkLst>
            <pc:docMk/>
            <pc:sldMasterMk cId="792489587" sldId="2147483684"/>
            <pc:sldLayoutMk cId="3733602662" sldId="2147483700"/>
          </pc:sldLayoutMkLst>
        </pc:sldLayoutChg>
        <pc:sldLayoutChg chg="add del mod replId">
          <pc:chgData name="candela bravo" userId="916ddd7fe7e29980" providerId="Windows Live" clId="Web-{EE62FAF1-625C-4FC0-861F-80199E41174F}" dt="2020-11-30T13:13:07.818" v="181"/>
          <pc:sldLayoutMkLst>
            <pc:docMk/>
            <pc:sldMasterMk cId="792489587" sldId="2147483684"/>
            <pc:sldLayoutMk cId="3123858654" sldId="2147483701"/>
          </pc:sldLayoutMkLst>
        </pc:sldLayoutChg>
      </pc:sldMasterChg>
      <pc:sldMasterChg chg="add del addSldLayout delSldLayout modSldLayout">
        <pc:chgData name="candela bravo" userId="916ddd7fe7e29980" providerId="Windows Live" clId="Web-{EE62FAF1-625C-4FC0-861F-80199E41174F}" dt="2020-11-30T13:13:16.334" v="182"/>
        <pc:sldMasterMkLst>
          <pc:docMk/>
          <pc:sldMasterMk cId="2346726186" sldId="2147483702"/>
        </pc:sldMasterMkLst>
        <pc:sldLayoutChg chg="add del mod replId">
          <pc:chgData name="candela bravo" userId="916ddd7fe7e29980" providerId="Windows Live" clId="Web-{EE62FAF1-625C-4FC0-861F-80199E41174F}" dt="2020-11-30T13:13:16.334" v="182"/>
          <pc:sldLayoutMkLst>
            <pc:docMk/>
            <pc:sldMasterMk cId="2346726186" sldId="2147483702"/>
            <pc:sldLayoutMk cId="1415131201" sldId="2147483703"/>
          </pc:sldLayoutMkLst>
        </pc:sldLayoutChg>
        <pc:sldLayoutChg chg="add del mod replId">
          <pc:chgData name="candela bravo" userId="916ddd7fe7e29980" providerId="Windows Live" clId="Web-{EE62FAF1-625C-4FC0-861F-80199E41174F}" dt="2020-11-30T13:13:16.334" v="182"/>
          <pc:sldLayoutMkLst>
            <pc:docMk/>
            <pc:sldMasterMk cId="2346726186" sldId="2147483702"/>
            <pc:sldLayoutMk cId="180812257" sldId="2147483704"/>
          </pc:sldLayoutMkLst>
        </pc:sldLayoutChg>
        <pc:sldLayoutChg chg="add del mod replId">
          <pc:chgData name="candela bravo" userId="916ddd7fe7e29980" providerId="Windows Live" clId="Web-{EE62FAF1-625C-4FC0-861F-80199E41174F}" dt="2020-11-30T13:13:16.334" v="182"/>
          <pc:sldLayoutMkLst>
            <pc:docMk/>
            <pc:sldMasterMk cId="2346726186" sldId="2147483702"/>
            <pc:sldLayoutMk cId="1634555535" sldId="2147483705"/>
          </pc:sldLayoutMkLst>
        </pc:sldLayoutChg>
        <pc:sldLayoutChg chg="add del mod replId">
          <pc:chgData name="candela bravo" userId="916ddd7fe7e29980" providerId="Windows Live" clId="Web-{EE62FAF1-625C-4FC0-861F-80199E41174F}" dt="2020-11-30T13:13:16.334" v="182"/>
          <pc:sldLayoutMkLst>
            <pc:docMk/>
            <pc:sldMasterMk cId="2346726186" sldId="2147483702"/>
            <pc:sldLayoutMk cId="2916410770" sldId="2147483706"/>
          </pc:sldLayoutMkLst>
        </pc:sldLayoutChg>
        <pc:sldLayoutChg chg="add del mod replId">
          <pc:chgData name="candela bravo" userId="916ddd7fe7e29980" providerId="Windows Live" clId="Web-{EE62FAF1-625C-4FC0-861F-80199E41174F}" dt="2020-11-30T13:13:16.334" v="182"/>
          <pc:sldLayoutMkLst>
            <pc:docMk/>
            <pc:sldMasterMk cId="2346726186" sldId="2147483702"/>
            <pc:sldLayoutMk cId="2303472226" sldId="2147483707"/>
          </pc:sldLayoutMkLst>
        </pc:sldLayoutChg>
        <pc:sldLayoutChg chg="add del mod replId">
          <pc:chgData name="candela bravo" userId="916ddd7fe7e29980" providerId="Windows Live" clId="Web-{EE62FAF1-625C-4FC0-861F-80199E41174F}" dt="2020-11-30T13:13:16.334" v="182"/>
          <pc:sldLayoutMkLst>
            <pc:docMk/>
            <pc:sldMasterMk cId="2346726186" sldId="2147483702"/>
            <pc:sldLayoutMk cId="1667333801" sldId="2147483708"/>
          </pc:sldLayoutMkLst>
        </pc:sldLayoutChg>
        <pc:sldLayoutChg chg="add del mod replId">
          <pc:chgData name="candela bravo" userId="916ddd7fe7e29980" providerId="Windows Live" clId="Web-{EE62FAF1-625C-4FC0-861F-80199E41174F}" dt="2020-11-30T13:13:16.334" v="182"/>
          <pc:sldLayoutMkLst>
            <pc:docMk/>
            <pc:sldMasterMk cId="2346726186" sldId="2147483702"/>
            <pc:sldLayoutMk cId="3113209311" sldId="2147483709"/>
          </pc:sldLayoutMkLst>
        </pc:sldLayoutChg>
        <pc:sldLayoutChg chg="add del mod replId">
          <pc:chgData name="candela bravo" userId="916ddd7fe7e29980" providerId="Windows Live" clId="Web-{EE62FAF1-625C-4FC0-861F-80199E41174F}" dt="2020-11-30T13:13:16.334" v="182"/>
          <pc:sldLayoutMkLst>
            <pc:docMk/>
            <pc:sldMasterMk cId="2346726186" sldId="2147483702"/>
            <pc:sldLayoutMk cId="1410957784" sldId="2147483710"/>
          </pc:sldLayoutMkLst>
        </pc:sldLayoutChg>
        <pc:sldLayoutChg chg="add del mod replId">
          <pc:chgData name="candela bravo" userId="916ddd7fe7e29980" providerId="Windows Live" clId="Web-{EE62FAF1-625C-4FC0-861F-80199E41174F}" dt="2020-11-30T13:13:16.334" v="182"/>
          <pc:sldLayoutMkLst>
            <pc:docMk/>
            <pc:sldMasterMk cId="2346726186" sldId="2147483702"/>
            <pc:sldLayoutMk cId="3017365497" sldId="2147483711"/>
          </pc:sldLayoutMkLst>
        </pc:sldLayoutChg>
        <pc:sldLayoutChg chg="add del mod replId">
          <pc:chgData name="candela bravo" userId="916ddd7fe7e29980" providerId="Windows Live" clId="Web-{EE62FAF1-625C-4FC0-861F-80199E41174F}" dt="2020-11-30T13:13:16.334" v="182"/>
          <pc:sldLayoutMkLst>
            <pc:docMk/>
            <pc:sldMasterMk cId="2346726186" sldId="2147483702"/>
            <pc:sldLayoutMk cId="3046655427" sldId="2147483712"/>
          </pc:sldLayoutMkLst>
        </pc:sldLayoutChg>
        <pc:sldLayoutChg chg="add del mod replId">
          <pc:chgData name="candela bravo" userId="916ddd7fe7e29980" providerId="Windows Live" clId="Web-{EE62FAF1-625C-4FC0-861F-80199E41174F}" dt="2020-11-30T13:13:16.334" v="182"/>
          <pc:sldLayoutMkLst>
            <pc:docMk/>
            <pc:sldMasterMk cId="2346726186" sldId="2147483702"/>
            <pc:sldLayoutMk cId="99828333" sldId="2147483713"/>
          </pc:sldLayoutMkLst>
        </pc:sldLayoutChg>
      </pc:sldMasterChg>
      <pc:sldMasterChg chg="add del addSldLayout delSldLayout modSldLayout">
        <pc:chgData name="candela bravo" userId="916ddd7fe7e29980" providerId="Windows Live" clId="Web-{EE62FAF1-625C-4FC0-861F-80199E41174F}" dt="2020-11-30T13:13:24.521" v="183"/>
        <pc:sldMasterMkLst>
          <pc:docMk/>
          <pc:sldMasterMk cId="238086457" sldId="2147483714"/>
        </pc:sldMasterMkLst>
        <pc:sldLayoutChg chg="add del mod replId">
          <pc:chgData name="candela bravo" userId="916ddd7fe7e29980" providerId="Windows Live" clId="Web-{EE62FAF1-625C-4FC0-861F-80199E41174F}" dt="2020-11-30T13:13:24.521" v="183"/>
          <pc:sldLayoutMkLst>
            <pc:docMk/>
            <pc:sldMasterMk cId="238086457" sldId="2147483714"/>
            <pc:sldLayoutMk cId="3608768495" sldId="2147483715"/>
          </pc:sldLayoutMkLst>
        </pc:sldLayoutChg>
        <pc:sldLayoutChg chg="add del mod replId">
          <pc:chgData name="candela bravo" userId="916ddd7fe7e29980" providerId="Windows Live" clId="Web-{EE62FAF1-625C-4FC0-861F-80199E41174F}" dt="2020-11-30T13:13:24.521" v="183"/>
          <pc:sldLayoutMkLst>
            <pc:docMk/>
            <pc:sldMasterMk cId="238086457" sldId="2147483714"/>
            <pc:sldLayoutMk cId="1222587035" sldId="2147483716"/>
          </pc:sldLayoutMkLst>
        </pc:sldLayoutChg>
        <pc:sldLayoutChg chg="add del mod replId">
          <pc:chgData name="candela bravo" userId="916ddd7fe7e29980" providerId="Windows Live" clId="Web-{EE62FAF1-625C-4FC0-861F-80199E41174F}" dt="2020-11-30T13:13:24.521" v="183"/>
          <pc:sldLayoutMkLst>
            <pc:docMk/>
            <pc:sldMasterMk cId="238086457" sldId="2147483714"/>
            <pc:sldLayoutMk cId="4265046918" sldId="2147483717"/>
          </pc:sldLayoutMkLst>
        </pc:sldLayoutChg>
        <pc:sldLayoutChg chg="add del mod replId">
          <pc:chgData name="candela bravo" userId="916ddd7fe7e29980" providerId="Windows Live" clId="Web-{EE62FAF1-625C-4FC0-861F-80199E41174F}" dt="2020-11-30T13:13:24.521" v="183"/>
          <pc:sldLayoutMkLst>
            <pc:docMk/>
            <pc:sldMasterMk cId="238086457" sldId="2147483714"/>
            <pc:sldLayoutMk cId="4212253373" sldId="2147483718"/>
          </pc:sldLayoutMkLst>
        </pc:sldLayoutChg>
        <pc:sldLayoutChg chg="add del mod replId">
          <pc:chgData name="candela bravo" userId="916ddd7fe7e29980" providerId="Windows Live" clId="Web-{EE62FAF1-625C-4FC0-861F-80199E41174F}" dt="2020-11-30T13:13:24.521" v="183"/>
          <pc:sldLayoutMkLst>
            <pc:docMk/>
            <pc:sldMasterMk cId="238086457" sldId="2147483714"/>
            <pc:sldLayoutMk cId="624131444" sldId="2147483719"/>
          </pc:sldLayoutMkLst>
        </pc:sldLayoutChg>
        <pc:sldLayoutChg chg="add del mod replId">
          <pc:chgData name="candela bravo" userId="916ddd7fe7e29980" providerId="Windows Live" clId="Web-{EE62FAF1-625C-4FC0-861F-80199E41174F}" dt="2020-11-30T13:13:24.521" v="183"/>
          <pc:sldLayoutMkLst>
            <pc:docMk/>
            <pc:sldMasterMk cId="238086457" sldId="2147483714"/>
            <pc:sldLayoutMk cId="4237836440" sldId="2147483720"/>
          </pc:sldLayoutMkLst>
        </pc:sldLayoutChg>
        <pc:sldLayoutChg chg="add del mod replId">
          <pc:chgData name="candela bravo" userId="916ddd7fe7e29980" providerId="Windows Live" clId="Web-{EE62FAF1-625C-4FC0-861F-80199E41174F}" dt="2020-11-30T13:13:24.521" v="183"/>
          <pc:sldLayoutMkLst>
            <pc:docMk/>
            <pc:sldMasterMk cId="238086457" sldId="2147483714"/>
            <pc:sldLayoutMk cId="226278696" sldId="2147483721"/>
          </pc:sldLayoutMkLst>
        </pc:sldLayoutChg>
        <pc:sldLayoutChg chg="add del mod replId">
          <pc:chgData name="candela bravo" userId="916ddd7fe7e29980" providerId="Windows Live" clId="Web-{EE62FAF1-625C-4FC0-861F-80199E41174F}" dt="2020-11-30T13:13:24.521" v="183"/>
          <pc:sldLayoutMkLst>
            <pc:docMk/>
            <pc:sldMasterMk cId="238086457" sldId="2147483714"/>
            <pc:sldLayoutMk cId="2542224077" sldId="2147483722"/>
          </pc:sldLayoutMkLst>
        </pc:sldLayoutChg>
        <pc:sldLayoutChg chg="add del mod replId">
          <pc:chgData name="candela bravo" userId="916ddd7fe7e29980" providerId="Windows Live" clId="Web-{EE62FAF1-625C-4FC0-861F-80199E41174F}" dt="2020-11-30T13:13:24.521" v="183"/>
          <pc:sldLayoutMkLst>
            <pc:docMk/>
            <pc:sldMasterMk cId="238086457" sldId="2147483714"/>
            <pc:sldLayoutMk cId="2704309378" sldId="2147483723"/>
          </pc:sldLayoutMkLst>
        </pc:sldLayoutChg>
        <pc:sldLayoutChg chg="add del mod replId">
          <pc:chgData name="candela bravo" userId="916ddd7fe7e29980" providerId="Windows Live" clId="Web-{EE62FAF1-625C-4FC0-861F-80199E41174F}" dt="2020-11-30T13:13:24.521" v="183"/>
          <pc:sldLayoutMkLst>
            <pc:docMk/>
            <pc:sldMasterMk cId="238086457" sldId="2147483714"/>
            <pc:sldLayoutMk cId="3527622199" sldId="2147483724"/>
          </pc:sldLayoutMkLst>
        </pc:sldLayoutChg>
        <pc:sldLayoutChg chg="add del mod replId">
          <pc:chgData name="candela bravo" userId="916ddd7fe7e29980" providerId="Windows Live" clId="Web-{EE62FAF1-625C-4FC0-861F-80199E41174F}" dt="2020-11-30T13:13:24.521" v="183"/>
          <pc:sldLayoutMkLst>
            <pc:docMk/>
            <pc:sldMasterMk cId="238086457" sldId="2147483714"/>
            <pc:sldLayoutMk cId="500742595" sldId="2147483725"/>
          </pc:sldLayoutMkLst>
        </pc:sldLayoutChg>
      </pc:sldMasterChg>
      <pc:sldMasterChg chg="add addSldLayout modSldLayout">
        <pc:chgData name="candela bravo" userId="916ddd7fe7e29980" providerId="Windows Live" clId="Web-{EE62FAF1-625C-4FC0-861F-80199E41174F}" dt="2020-11-30T13:13:24.521" v="183"/>
        <pc:sldMasterMkLst>
          <pc:docMk/>
          <pc:sldMasterMk cId="144736069" sldId="2147483726"/>
        </pc:sldMasterMkLst>
        <pc:sldLayoutChg chg="add mod replId">
          <pc:chgData name="candela bravo" userId="916ddd7fe7e29980" providerId="Windows Live" clId="Web-{EE62FAF1-625C-4FC0-861F-80199E41174F}" dt="2020-11-30T13:13:24.521" v="183"/>
          <pc:sldLayoutMkLst>
            <pc:docMk/>
            <pc:sldMasterMk cId="144736069" sldId="2147483726"/>
            <pc:sldLayoutMk cId="367883245" sldId="2147483727"/>
          </pc:sldLayoutMkLst>
        </pc:sldLayoutChg>
        <pc:sldLayoutChg chg="add mod replId">
          <pc:chgData name="candela bravo" userId="916ddd7fe7e29980" providerId="Windows Live" clId="Web-{EE62FAF1-625C-4FC0-861F-80199E41174F}" dt="2020-11-30T13:13:24.521" v="183"/>
          <pc:sldLayoutMkLst>
            <pc:docMk/>
            <pc:sldMasterMk cId="144736069" sldId="2147483726"/>
            <pc:sldLayoutMk cId="612129673" sldId="2147483728"/>
          </pc:sldLayoutMkLst>
        </pc:sldLayoutChg>
        <pc:sldLayoutChg chg="add mod replId">
          <pc:chgData name="candela bravo" userId="916ddd7fe7e29980" providerId="Windows Live" clId="Web-{EE62FAF1-625C-4FC0-861F-80199E41174F}" dt="2020-11-30T13:13:24.521" v="183"/>
          <pc:sldLayoutMkLst>
            <pc:docMk/>
            <pc:sldMasterMk cId="144736069" sldId="2147483726"/>
            <pc:sldLayoutMk cId="3937382965" sldId="2147483729"/>
          </pc:sldLayoutMkLst>
        </pc:sldLayoutChg>
        <pc:sldLayoutChg chg="add mod replId">
          <pc:chgData name="candela bravo" userId="916ddd7fe7e29980" providerId="Windows Live" clId="Web-{EE62FAF1-625C-4FC0-861F-80199E41174F}" dt="2020-11-30T13:13:24.521" v="183"/>
          <pc:sldLayoutMkLst>
            <pc:docMk/>
            <pc:sldMasterMk cId="144736069" sldId="2147483726"/>
            <pc:sldLayoutMk cId="3718366609" sldId="2147483730"/>
          </pc:sldLayoutMkLst>
        </pc:sldLayoutChg>
        <pc:sldLayoutChg chg="add mod replId">
          <pc:chgData name="candela bravo" userId="916ddd7fe7e29980" providerId="Windows Live" clId="Web-{EE62FAF1-625C-4FC0-861F-80199E41174F}" dt="2020-11-30T13:13:24.521" v="183"/>
          <pc:sldLayoutMkLst>
            <pc:docMk/>
            <pc:sldMasterMk cId="144736069" sldId="2147483726"/>
            <pc:sldLayoutMk cId="2937700253" sldId="2147483731"/>
          </pc:sldLayoutMkLst>
        </pc:sldLayoutChg>
        <pc:sldLayoutChg chg="add mod replId">
          <pc:chgData name="candela bravo" userId="916ddd7fe7e29980" providerId="Windows Live" clId="Web-{EE62FAF1-625C-4FC0-861F-80199E41174F}" dt="2020-11-30T13:13:24.521" v="183"/>
          <pc:sldLayoutMkLst>
            <pc:docMk/>
            <pc:sldMasterMk cId="144736069" sldId="2147483726"/>
            <pc:sldLayoutMk cId="469605265" sldId="2147483732"/>
          </pc:sldLayoutMkLst>
        </pc:sldLayoutChg>
        <pc:sldLayoutChg chg="add mod replId">
          <pc:chgData name="candela bravo" userId="916ddd7fe7e29980" providerId="Windows Live" clId="Web-{EE62FAF1-625C-4FC0-861F-80199E41174F}" dt="2020-11-30T13:13:24.521" v="183"/>
          <pc:sldLayoutMkLst>
            <pc:docMk/>
            <pc:sldMasterMk cId="144736069" sldId="2147483726"/>
            <pc:sldLayoutMk cId="1208509176" sldId="2147483733"/>
          </pc:sldLayoutMkLst>
        </pc:sldLayoutChg>
        <pc:sldLayoutChg chg="add mod replId">
          <pc:chgData name="candela bravo" userId="916ddd7fe7e29980" providerId="Windows Live" clId="Web-{EE62FAF1-625C-4FC0-861F-80199E41174F}" dt="2020-11-30T13:13:24.521" v="183"/>
          <pc:sldLayoutMkLst>
            <pc:docMk/>
            <pc:sldMasterMk cId="144736069" sldId="2147483726"/>
            <pc:sldLayoutMk cId="2555919382" sldId="2147483734"/>
          </pc:sldLayoutMkLst>
        </pc:sldLayoutChg>
        <pc:sldLayoutChg chg="add mod replId">
          <pc:chgData name="candela bravo" userId="916ddd7fe7e29980" providerId="Windows Live" clId="Web-{EE62FAF1-625C-4FC0-861F-80199E41174F}" dt="2020-11-30T13:13:24.521" v="183"/>
          <pc:sldLayoutMkLst>
            <pc:docMk/>
            <pc:sldMasterMk cId="144736069" sldId="2147483726"/>
            <pc:sldLayoutMk cId="1796538479" sldId="2147483735"/>
          </pc:sldLayoutMkLst>
        </pc:sldLayoutChg>
        <pc:sldLayoutChg chg="add mod replId">
          <pc:chgData name="candela bravo" userId="916ddd7fe7e29980" providerId="Windows Live" clId="Web-{EE62FAF1-625C-4FC0-861F-80199E41174F}" dt="2020-11-30T13:13:24.521" v="183"/>
          <pc:sldLayoutMkLst>
            <pc:docMk/>
            <pc:sldMasterMk cId="144736069" sldId="2147483726"/>
            <pc:sldLayoutMk cId="223752813" sldId="2147483736"/>
          </pc:sldLayoutMkLst>
        </pc:sldLayoutChg>
        <pc:sldLayoutChg chg="add mod replId">
          <pc:chgData name="candela bravo" userId="916ddd7fe7e29980" providerId="Windows Live" clId="Web-{EE62FAF1-625C-4FC0-861F-80199E41174F}" dt="2020-11-30T13:13:24.521" v="183"/>
          <pc:sldLayoutMkLst>
            <pc:docMk/>
            <pc:sldMasterMk cId="144736069" sldId="2147483726"/>
            <pc:sldLayoutMk cId="1039778525" sldId="2147483737"/>
          </pc:sldLayoutMkLst>
        </pc:sldLayoutChg>
        <pc:sldLayoutChg chg="add mod replId">
          <pc:chgData name="candela bravo" userId="916ddd7fe7e29980" providerId="Windows Live" clId="Web-{EE62FAF1-625C-4FC0-861F-80199E41174F}" dt="2020-11-30T13:13:24.521" v="183"/>
          <pc:sldLayoutMkLst>
            <pc:docMk/>
            <pc:sldMasterMk cId="144736069" sldId="2147483726"/>
            <pc:sldLayoutMk cId="2983424218" sldId="2147483738"/>
          </pc:sldLayoutMkLst>
        </pc:sldLayoutChg>
        <pc:sldLayoutChg chg="add mod replId">
          <pc:chgData name="candela bravo" userId="916ddd7fe7e29980" providerId="Windows Live" clId="Web-{EE62FAF1-625C-4FC0-861F-80199E41174F}" dt="2020-11-30T13:13:24.521" v="183"/>
          <pc:sldLayoutMkLst>
            <pc:docMk/>
            <pc:sldMasterMk cId="144736069" sldId="2147483726"/>
            <pc:sldLayoutMk cId="540639561" sldId="2147483739"/>
          </pc:sldLayoutMkLst>
        </pc:sldLayoutChg>
        <pc:sldLayoutChg chg="add mod replId">
          <pc:chgData name="candela bravo" userId="916ddd7fe7e29980" providerId="Windows Live" clId="Web-{EE62FAF1-625C-4FC0-861F-80199E41174F}" dt="2020-11-30T13:13:24.521" v="183"/>
          <pc:sldLayoutMkLst>
            <pc:docMk/>
            <pc:sldMasterMk cId="144736069" sldId="2147483726"/>
            <pc:sldLayoutMk cId="1097205884" sldId="2147483740"/>
          </pc:sldLayoutMkLst>
        </pc:sldLayoutChg>
        <pc:sldLayoutChg chg="add mod replId">
          <pc:chgData name="candela bravo" userId="916ddd7fe7e29980" providerId="Windows Live" clId="Web-{EE62FAF1-625C-4FC0-861F-80199E41174F}" dt="2020-11-30T13:13:24.521" v="183"/>
          <pc:sldLayoutMkLst>
            <pc:docMk/>
            <pc:sldMasterMk cId="144736069" sldId="2147483726"/>
            <pc:sldLayoutMk cId="2032949215" sldId="2147483741"/>
          </pc:sldLayoutMkLst>
        </pc:sldLayoutChg>
        <pc:sldLayoutChg chg="add mod replId">
          <pc:chgData name="candela bravo" userId="916ddd7fe7e29980" providerId="Windows Live" clId="Web-{EE62FAF1-625C-4FC0-861F-80199E41174F}" dt="2020-11-30T13:13:24.521" v="183"/>
          <pc:sldLayoutMkLst>
            <pc:docMk/>
            <pc:sldMasterMk cId="144736069" sldId="2147483726"/>
            <pc:sldLayoutMk cId="398526897" sldId="2147483742"/>
          </pc:sldLayoutMkLst>
        </pc:sldLayoutChg>
        <pc:sldLayoutChg chg="add mod replId">
          <pc:chgData name="candela bravo" userId="916ddd7fe7e29980" providerId="Windows Live" clId="Web-{EE62FAF1-625C-4FC0-861F-80199E41174F}" dt="2020-11-30T13:13:24.521" v="183"/>
          <pc:sldLayoutMkLst>
            <pc:docMk/>
            <pc:sldMasterMk cId="144736069" sldId="2147483726"/>
            <pc:sldLayoutMk cId="3070771468" sldId="2147483743"/>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dirty="0"/>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t>11/30/2020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extLst>
      <p:ext uri="{BB962C8B-B14F-4D97-AF65-F5344CB8AC3E}">
        <p14:creationId xmlns:p14="http://schemas.microsoft.com/office/powerpoint/2010/main" val="367883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extLst>
      <p:ext uri="{BB962C8B-B14F-4D97-AF65-F5344CB8AC3E}">
        <p14:creationId xmlns:p14="http://schemas.microsoft.com/office/powerpoint/2010/main" val="223752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dirty="0"/>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extLst>
      <p:ext uri="{BB962C8B-B14F-4D97-AF65-F5344CB8AC3E}">
        <p14:creationId xmlns:p14="http://schemas.microsoft.com/office/powerpoint/2010/main" val="1039778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dirty="0"/>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dirty="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983424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extLst>
      <p:ext uri="{BB962C8B-B14F-4D97-AF65-F5344CB8AC3E}">
        <p14:creationId xmlns:p14="http://schemas.microsoft.com/office/powerpoint/2010/main" val="5406395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11/30/2020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extLst>
      <p:ext uri="{BB962C8B-B14F-4D97-AF65-F5344CB8AC3E}">
        <p14:creationId xmlns:p14="http://schemas.microsoft.com/office/powerpoint/2010/main" val="10972058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11/30/2020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extLst>
      <p:ext uri="{BB962C8B-B14F-4D97-AF65-F5344CB8AC3E}">
        <p14:creationId xmlns:p14="http://schemas.microsoft.com/office/powerpoint/2010/main" val="20329492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t>11/30/2020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extLst>
      <p:ext uri="{BB962C8B-B14F-4D97-AF65-F5344CB8AC3E}">
        <p14:creationId xmlns:p14="http://schemas.microsoft.com/office/powerpoint/2010/main" val="3985268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dirty="0"/>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t>11/30/2020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extLst>
      <p:ext uri="{BB962C8B-B14F-4D97-AF65-F5344CB8AC3E}">
        <p14:creationId xmlns:p14="http://schemas.microsoft.com/office/powerpoint/2010/main" val="3070771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p>
            <a:fld id="{4509A250-FF31-4206-8172-F9D3106AACB1}" type="datetimeFigureOut">
              <a:rPr lang="en-US" dirty="0"/>
              <a:t>11/30/2020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extLst>
      <p:ext uri="{BB962C8B-B14F-4D97-AF65-F5344CB8AC3E}">
        <p14:creationId xmlns:p14="http://schemas.microsoft.com/office/powerpoint/2010/main" val="612129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extLst>
      <p:ext uri="{BB962C8B-B14F-4D97-AF65-F5344CB8AC3E}">
        <p14:creationId xmlns:p14="http://schemas.microsoft.com/office/powerpoint/2010/main" val="3937382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796027F-7875-4030-9381-8BD8C4F21935}" type="datetimeFigureOut">
              <a:rPr lang="en-US" dirty="0"/>
              <a:t>11/30/2020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extLst>
      <p:ext uri="{BB962C8B-B14F-4D97-AF65-F5344CB8AC3E}">
        <p14:creationId xmlns:p14="http://schemas.microsoft.com/office/powerpoint/2010/main" val="3718366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796027F-7875-4030-9381-8BD8C4F21935}" type="datetimeFigureOut">
              <a:rPr lang="en-US" dirty="0"/>
              <a:t>11/30/2020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‹Nº›</a:t>
            </a:fld>
            <a:endParaRPr lang="en-US" dirty="0"/>
          </a:p>
        </p:txBody>
      </p:sp>
    </p:spTree>
    <p:extLst>
      <p:ext uri="{BB962C8B-B14F-4D97-AF65-F5344CB8AC3E}">
        <p14:creationId xmlns:p14="http://schemas.microsoft.com/office/powerpoint/2010/main" val="2937700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dirty="0"/>
              <a:t>11/30/2020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‹Nº›</a:t>
            </a:fld>
            <a:endParaRPr lang="en-US" dirty="0"/>
          </a:p>
        </p:txBody>
      </p:sp>
    </p:spTree>
    <p:extLst>
      <p:ext uri="{BB962C8B-B14F-4D97-AF65-F5344CB8AC3E}">
        <p14:creationId xmlns:p14="http://schemas.microsoft.com/office/powerpoint/2010/main" val="469605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11/30/2020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‹Nº›</a:t>
            </a:fld>
            <a:endParaRPr lang="en-US" dirty="0"/>
          </a:p>
        </p:txBody>
      </p:sp>
    </p:spTree>
    <p:extLst>
      <p:ext uri="{BB962C8B-B14F-4D97-AF65-F5344CB8AC3E}">
        <p14:creationId xmlns:p14="http://schemas.microsoft.com/office/powerpoint/2010/main" val="1208509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dirty="0"/>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11/30/2020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extLst>
      <p:ext uri="{BB962C8B-B14F-4D97-AF65-F5344CB8AC3E}">
        <p14:creationId xmlns:p14="http://schemas.microsoft.com/office/powerpoint/2010/main" val="2555919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dirty="0"/>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extLst>
      <p:ext uri="{BB962C8B-B14F-4D97-AF65-F5344CB8AC3E}">
        <p14:creationId xmlns:p14="http://schemas.microsoft.com/office/powerpoint/2010/main" val="1796538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11/30/2020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‹Nº›</a:t>
            </a:fld>
            <a:endParaRPr lang="en-US" dirty="0"/>
          </a:p>
        </p:txBody>
      </p:sp>
    </p:spTree>
    <p:extLst>
      <p:ext uri="{BB962C8B-B14F-4D97-AF65-F5344CB8AC3E}">
        <p14:creationId xmlns:p14="http://schemas.microsoft.com/office/powerpoint/2010/main" val="144736069"/>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548649-0863-4595-A384-14DF09E73F00}"/>
              </a:ext>
            </a:extLst>
          </p:cNvPr>
          <p:cNvSpPr>
            <a:spLocks noGrp="1"/>
          </p:cNvSpPr>
          <p:nvPr>
            <p:ph type="title"/>
          </p:nvPr>
        </p:nvSpPr>
        <p:spPr>
          <a:xfrm>
            <a:off x="1896941" y="1272227"/>
            <a:ext cx="9404723" cy="1400530"/>
          </a:xfrm>
        </p:spPr>
        <p:txBody>
          <a:bodyPr/>
          <a:lstStyle/>
          <a:p>
            <a:r>
              <a:rPr lang="es-ES" b="1" dirty="0"/>
              <a:t>PRESENTACION PARA LA FERIA</a:t>
            </a:r>
          </a:p>
        </p:txBody>
      </p:sp>
      <p:sp>
        <p:nvSpPr>
          <p:cNvPr id="3" name="Marcador de contenido 2">
            <a:extLst>
              <a:ext uri="{FF2B5EF4-FFF2-40B4-BE49-F238E27FC236}">
                <a16:creationId xmlns:a16="http://schemas.microsoft.com/office/drawing/2014/main" id="{F04F9C99-5761-4911-B741-4B51031BEF5E}"/>
              </a:ext>
            </a:extLst>
          </p:cNvPr>
          <p:cNvSpPr>
            <a:spLocks noGrp="1"/>
          </p:cNvSpPr>
          <p:nvPr>
            <p:ph idx="1"/>
          </p:nvPr>
        </p:nvSpPr>
        <p:spPr>
          <a:xfrm>
            <a:off x="2914859" y="2584880"/>
            <a:ext cx="8946541" cy="4195481"/>
          </a:xfrm>
        </p:spPr>
        <p:txBody>
          <a:bodyPr vert="horz" lIns="91440" tIns="45720" rIns="91440" bIns="45720" rtlCol="0" anchor="t">
            <a:normAutofit/>
          </a:bodyPr>
          <a:lstStyle/>
          <a:p>
            <a:r>
              <a:rPr lang="es-ES" sz="3000" dirty="0">
                <a:solidFill>
                  <a:schemeClr val="bg1"/>
                </a:solidFill>
                <a:highlight>
                  <a:srgbClr val="C0C0C0"/>
                </a:highlight>
              </a:rPr>
              <a:t>ALUMNA: CANDELA BRAVO</a:t>
            </a:r>
          </a:p>
          <a:p>
            <a:pPr>
              <a:buClr>
                <a:srgbClr val="8AD0D6"/>
              </a:buClr>
            </a:pPr>
            <a:r>
              <a:rPr lang="es-ES" sz="3000" dirty="0">
                <a:solidFill>
                  <a:schemeClr val="bg1"/>
                </a:solidFill>
                <a:highlight>
                  <a:srgbClr val="C0C0C0"/>
                </a:highlight>
              </a:rPr>
              <a:t>PROFESOR: ANDRES ARGENTINO</a:t>
            </a:r>
          </a:p>
          <a:p>
            <a:pPr>
              <a:buClr>
                <a:srgbClr val="8AD0D6"/>
              </a:buClr>
            </a:pPr>
            <a:r>
              <a:rPr lang="es-ES" sz="3000" dirty="0">
                <a:solidFill>
                  <a:schemeClr val="bg1"/>
                </a:solidFill>
                <a:highlight>
                  <a:srgbClr val="C0C0C0"/>
                </a:highlight>
              </a:rPr>
              <a:t>MATERIA: GEOGRAFIA</a:t>
            </a:r>
          </a:p>
          <a:p>
            <a:pPr>
              <a:buClr>
                <a:srgbClr val="8AD0D6"/>
              </a:buClr>
            </a:pPr>
            <a:r>
              <a:rPr lang="es-ES" sz="3000" dirty="0">
                <a:solidFill>
                  <a:schemeClr val="bg1"/>
                </a:solidFill>
                <a:highlight>
                  <a:srgbClr val="C0C0C0"/>
                </a:highlight>
              </a:rPr>
              <a:t>CURSO: 3R0</a:t>
            </a:r>
          </a:p>
        </p:txBody>
      </p:sp>
    </p:spTree>
    <p:extLst>
      <p:ext uri="{BB962C8B-B14F-4D97-AF65-F5344CB8AC3E}">
        <p14:creationId xmlns:p14="http://schemas.microsoft.com/office/powerpoint/2010/main" val="34915913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u="sng" baseline="30000" dirty="0">
                <a:latin typeface="Arial Black"/>
                <a:cs typeface="Calibri Light"/>
              </a:rPr>
              <a:t>LOS CLIMAS DE LA ARGENTINA</a:t>
            </a:r>
            <a:endParaRPr lang="es-ES" u="sng" baseline="30000" dirty="0">
              <a:latin typeface="Arial Black"/>
            </a:endParaRPr>
          </a:p>
        </p:txBody>
      </p:sp>
      <p:sp>
        <p:nvSpPr>
          <p:cNvPr id="3" name="Subtítulo 2"/>
          <p:cNvSpPr>
            <a:spLocks noGrp="1"/>
          </p:cNvSpPr>
          <p:nvPr>
            <p:ph type="subTitle" idx="1"/>
          </p:nvPr>
        </p:nvSpPr>
        <p:spPr/>
        <p:txBody>
          <a:bodyPr vert="horz" lIns="91440" tIns="45720" rIns="91440" bIns="45720" rtlCol="0" anchor="t">
            <a:normAutofit/>
          </a:bodyPr>
          <a:lstStyle/>
          <a:p>
            <a:r>
              <a:rPr lang="es-ES" dirty="0">
                <a:cs typeface="Calibri"/>
              </a:rPr>
              <a:t>Candela bravo</a:t>
            </a:r>
          </a:p>
        </p:txBody>
      </p:sp>
      <p:sp>
        <p:nvSpPr>
          <p:cNvPr id="8" name="Marcador de número de diapositiva 7">
            <a:extLst>
              <a:ext uri="{FF2B5EF4-FFF2-40B4-BE49-F238E27FC236}">
                <a16:creationId xmlns:a16="http://schemas.microsoft.com/office/drawing/2014/main" id="{FD535494-812E-4FEE-AD7F-AFC1DFDAB99C}"/>
              </a:ext>
            </a:extLst>
          </p:cNvPr>
          <p:cNvSpPr>
            <a:spLocks noGrp="1"/>
          </p:cNvSpPr>
          <p:nvPr>
            <p:ph type="sldNum" sz="quarter" idx="12"/>
          </p:nvPr>
        </p:nvSpPr>
        <p:spPr/>
        <p:txBody>
          <a:bodyPr/>
          <a:lstStyle/>
          <a:p>
            <a:fld id="{0F1556C4-DFC3-4611-A7CC-780699185E26}" type="slidenum">
              <a:rPr lang="es-ES" smtClean="0"/>
              <a:t>2</a:t>
            </a:fld>
            <a:endParaRPr lang="es-ES"/>
          </a:p>
        </p:txBody>
      </p:sp>
      <p:sp>
        <p:nvSpPr>
          <p:cNvPr id="4" name="Rectángulo 3">
            <a:extLst>
              <a:ext uri="{FF2B5EF4-FFF2-40B4-BE49-F238E27FC236}">
                <a16:creationId xmlns:a16="http://schemas.microsoft.com/office/drawing/2014/main" id="{134BF1A0-9DC0-45F3-A62C-D01AEEEC913F}"/>
              </a:ext>
            </a:extLst>
          </p:cNvPr>
          <p:cNvSpPr/>
          <p:nvPr/>
        </p:nvSpPr>
        <p:spPr>
          <a:xfrm>
            <a:off x="2202611" y="1289649"/>
            <a:ext cx="7950678" cy="1193319"/>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Rectángulo 4">
            <a:extLst>
              <a:ext uri="{FF2B5EF4-FFF2-40B4-BE49-F238E27FC236}">
                <a16:creationId xmlns:a16="http://schemas.microsoft.com/office/drawing/2014/main" id="{F9A29F23-B513-4C8B-9386-90ACF62C41A5}"/>
              </a:ext>
            </a:extLst>
          </p:cNvPr>
          <p:cNvSpPr/>
          <p:nvPr/>
        </p:nvSpPr>
        <p:spPr>
          <a:xfrm>
            <a:off x="2201713" y="1720071"/>
            <a:ext cx="7950677" cy="34505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accent4"/>
              </a:solidFill>
              <a:cs typeface="Calibri"/>
            </a:endParaRPr>
          </a:p>
        </p:txBody>
      </p:sp>
      <p:sp>
        <p:nvSpPr>
          <p:cNvPr id="6" name="Diagrama de flujo: conector 5">
            <a:extLst>
              <a:ext uri="{FF2B5EF4-FFF2-40B4-BE49-F238E27FC236}">
                <a16:creationId xmlns:a16="http://schemas.microsoft.com/office/drawing/2014/main" id="{0B681BD7-E481-4113-BC49-C16C622A2233}"/>
              </a:ext>
            </a:extLst>
          </p:cNvPr>
          <p:cNvSpPr/>
          <p:nvPr/>
        </p:nvSpPr>
        <p:spPr>
          <a:xfrm>
            <a:off x="5937489" y="1717733"/>
            <a:ext cx="330679" cy="445698"/>
          </a:xfrm>
          <a:prstGeom prst="flowChartConnector">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CuadroTexto 6">
            <a:extLst>
              <a:ext uri="{FF2B5EF4-FFF2-40B4-BE49-F238E27FC236}">
                <a16:creationId xmlns:a16="http://schemas.microsoft.com/office/drawing/2014/main" id="{9D7B57F2-630A-4E74-B100-1A076F33F12A}"/>
              </a:ext>
            </a:extLst>
          </p:cNvPr>
          <p:cNvSpPr txBox="1"/>
          <p:nvPr/>
        </p:nvSpPr>
        <p:spPr>
          <a:xfrm>
            <a:off x="5153025" y="362902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s-ES" dirty="0">
              <a:cs typeface="Calibri"/>
            </a:endParaRPr>
          </a:p>
        </p:txBody>
      </p:sp>
    </p:spTree>
    <p:extLst>
      <p:ext uri="{BB962C8B-B14F-4D97-AF65-F5344CB8AC3E}">
        <p14:creationId xmlns:p14="http://schemas.microsoft.com/office/powerpoint/2010/main" val="2406273178"/>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5E8382-D61D-4A59-B711-5F2414051CCA}"/>
              </a:ext>
            </a:extLst>
          </p:cNvPr>
          <p:cNvSpPr>
            <a:spLocks noGrp="1"/>
          </p:cNvSpPr>
          <p:nvPr>
            <p:ph type="title"/>
          </p:nvPr>
        </p:nvSpPr>
        <p:spPr/>
        <p:txBody>
          <a:bodyPr/>
          <a:lstStyle/>
          <a:p>
            <a:pPr algn="ctr"/>
            <a:r>
              <a:rPr lang="es-ES" sz="3600" b="1" dirty="0"/>
              <a:t>El tiempo meteorológico y clima</a:t>
            </a:r>
            <a:endParaRPr lang="es-ES" b="1"/>
          </a:p>
        </p:txBody>
      </p:sp>
      <p:sp>
        <p:nvSpPr>
          <p:cNvPr id="3" name="Marcador de contenido 2">
            <a:extLst>
              <a:ext uri="{FF2B5EF4-FFF2-40B4-BE49-F238E27FC236}">
                <a16:creationId xmlns:a16="http://schemas.microsoft.com/office/drawing/2014/main" id="{EEDCFF4F-383C-442F-8E06-285B7A694186}"/>
              </a:ext>
            </a:extLst>
          </p:cNvPr>
          <p:cNvSpPr>
            <a:spLocks noGrp="1"/>
          </p:cNvSpPr>
          <p:nvPr>
            <p:ph idx="1"/>
          </p:nvPr>
        </p:nvSpPr>
        <p:spPr>
          <a:xfrm>
            <a:off x="973916" y="1592843"/>
            <a:ext cx="10039220" cy="3850425"/>
          </a:xfrm>
        </p:spPr>
        <p:txBody>
          <a:bodyPr vert="horz" lIns="91440" tIns="45720" rIns="91440" bIns="45720" rtlCol="0" anchor="t">
            <a:noAutofit/>
          </a:bodyPr>
          <a:lstStyle/>
          <a:p>
            <a:r>
              <a:rPr lang="es-ES" sz="2400" dirty="0">
                <a:latin typeface="Arial"/>
                <a:ea typeface="+mj-lt"/>
                <a:cs typeface="+mj-lt"/>
              </a:rPr>
              <a:t>Cuando hablamos del tiempo meteorológico, nos referimos a las condiciones de la atmósfera, es decir, la interacción de elementos como la temperatura, la humedad, la presión y los vientos, en un lugar y un momento dados. El tiempo meteorológico varía porque, durante el transcurso del día, se modifican la temperatura, la nubosidad y la presencia de lluvias. En cambio, el clima es el estado de las condiciones regulares de esos elementos a lo largo de un período de diez años en una zona determinada. Por ejemplo, el clima de la provincia de Buenos Aires es templado húmedo todo el año, aunque en invierno haya temperaturas bajo cero y, en verano, superen los 30° C. A su vez, los climas de- penden de una serie de factores como la latitud, la distancia al mar, la altura, la disposición del relieve y las corrientes marinas.</a:t>
            </a:r>
            <a:endParaRPr lang="es-ES" sz="2400" dirty="0">
              <a:latin typeface="Arial"/>
            </a:endParaRPr>
          </a:p>
        </p:txBody>
      </p:sp>
    </p:spTree>
    <p:extLst>
      <p:ext uri="{BB962C8B-B14F-4D97-AF65-F5344CB8AC3E}">
        <p14:creationId xmlns:p14="http://schemas.microsoft.com/office/powerpoint/2010/main" val="2179482337"/>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ectángulo 102">
            <a:extLst>
              <a:ext uri="{FF2B5EF4-FFF2-40B4-BE49-F238E27FC236}">
                <a16:creationId xmlns:a16="http://schemas.microsoft.com/office/drawing/2014/main" id="{E4AAB0EA-6B7A-48EF-AC1E-53CD3A219886}"/>
              </a:ext>
            </a:extLst>
          </p:cNvPr>
          <p:cNvSpPr/>
          <p:nvPr/>
        </p:nvSpPr>
        <p:spPr>
          <a:xfrm>
            <a:off x="4661139" y="96329"/>
            <a:ext cx="2329131" cy="920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u="sng" dirty="0"/>
              <a:t>LOS ELEMENTOS CLIMATICOS</a:t>
            </a:r>
          </a:p>
        </p:txBody>
      </p:sp>
      <p:cxnSp>
        <p:nvCxnSpPr>
          <p:cNvPr id="104" name="Conector recto de flecha 103">
            <a:extLst>
              <a:ext uri="{FF2B5EF4-FFF2-40B4-BE49-F238E27FC236}">
                <a16:creationId xmlns:a16="http://schemas.microsoft.com/office/drawing/2014/main" id="{3DFA9612-FD74-4E6D-9492-6A90E938B2CA}"/>
              </a:ext>
            </a:extLst>
          </p:cNvPr>
          <p:cNvCxnSpPr/>
          <p:nvPr/>
        </p:nvCxnSpPr>
        <p:spPr>
          <a:xfrm flipH="1">
            <a:off x="5767297" y="843053"/>
            <a:ext cx="14378" cy="546338"/>
          </a:xfrm>
          <a:prstGeom prst="straightConnector1">
            <a:avLst/>
          </a:prstGeom>
          <a:ln w="28575"/>
        </p:spPr>
        <p:style>
          <a:lnRef idx="1">
            <a:schemeClr val="accent1"/>
          </a:lnRef>
          <a:fillRef idx="0">
            <a:schemeClr val="accent1"/>
          </a:fillRef>
          <a:effectRef idx="0">
            <a:schemeClr val="accent1"/>
          </a:effectRef>
          <a:fontRef idx="minor">
            <a:schemeClr val="tx1"/>
          </a:fontRef>
        </p:style>
      </p:cxnSp>
      <p:sp>
        <p:nvSpPr>
          <p:cNvPr id="105" name="CuadroTexto 104">
            <a:extLst>
              <a:ext uri="{FF2B5EF4-FFF2-40B4-BE49-F238E27FC236}">
                <a16:creationId xmlns:a16="http://schemas.microsoft.com/office/drawing/2014/main" id="{16D42319-59FC-4FDA-85EB-AD0617F57FA0}"/>
              </a:ext>
            </a:extLst>
          </p:cNvPr>
          <p:cNvSpPr txBox="1"/>
          <p:nvPr/>
        </p:nvSpPr>
        <p:spPr>
          <a:xfrm>
            <a:off x="5484603" y="1343924"/>
            <a:ext cx="90289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s-ES" dirty="0"/>
              <a:t>SON</a:t>
            </a:r>
          </a:p>
        </p:txBody>
      </p:sp>
      <p:cxnSp>
        <p:nvCxnSpPr>
          <p:cNvPr id="106" name="Conector recto de flecha 105">
            <a:extLst>
              <a:ext uri="{FF2B5EF4-FFF2-40B4-BE49-F238E27FC236}">
                <a16:creationId xmlns:a16="http://schemas.microsoft.com/office/drawing/2014/main" id="{81AD5F6B-4A54-4800-80C5-3D2589C9DA15}"/>
              </a:ext>
            </a:extLst>
          </p:cNvPr>
          <p:cNvCxnSpPr/>
          <p:nvPr/>
        </p:nvCxnSpPr>
        <p:spPr>
          <a:xfrm>
            <a:off x="5765501" y="1660765"/>
            <a:ext cx="14376" cy="402567"/>
          </a:xfrm>
          <a:prstGeom prst="straightConnector1">
            <a:avLst/>
          </a:prstGeom>
          <a:ln w="28575"/>
        </p:spPr>
        <p:style>
          <a:lnRef idx="1">
            <a:schemeClr val="accent1"/>
          </a:lnRef>
          <a:fillRef idx="0">
            <a:schemeClr val="accent1"/>
          </a:fillRef>
          <a:effectRef idx="0">
            <a:schemeClr val="accent1"/>
          </a:effectRef>
          <a:fontRef idx="minor">
            <a:schemeClr val="tx1"/>
          </a:fontRef>
        </p:style>
      </p:cxnSp>
      <p:sp>
        <p:nvSpPr>
          <p:cNvPr id="107" name="Rectángulo 106">
            <a:extLst>
              <a:ext uri="{FF2B5EF4-FFF2-40B4-BE49-F238E27FC236}">
                <a16:creationId xmlns:a16="http://schemas.microsoft.com/office/drawing/2014/main" id="{05CC251D-72C6-4925-A74D-0712B0425931}"/>
              </a:ext>
            </a:extLst>
          </p:cNvPr>
          <p:cNvSpPr/>
          <p:nvPr/>
        </p:nvSpPr>
        <p:spPr>
          <a:xfrm>
            <a:off x="3007744" y="2066025"/>
            <a:ext cx="5635923" cy="40256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i="1" dirty="0">
                <a:solidFill>
                  <a:schemeClr val="bg1"/>
                </a:solidFill>
              </a:rPr>
              <a:t>Los fenómenos que se producen en la atmosfera</a:t>
            </a:r>
          </a:p>
        </p:txBody>
      </p:sp>
      <p:cxnSp>
        <p:nvCxnSpPr>
          <p:cNvPr id="108" name="Conector recto de flecha 107">
            <a:extLst>
              <a:ext uri="{FF2B5EF4-FFF2-40B4-BE49-F238E27FC236}">
                <a16:creationId xmlns:a16="http://schemas.microsoft.com/office/drawing/2014/main" id="{CE0921B2-B724-4DA2-8A48-4D867734366F}"/>
              </a:ext>
            </a:extLst>
          </p:cNvPr>
          <p:cNvCxnSpPr/>
          <p:nvPr/>
        </p:nvCxnSpPr>
        <p:spPr>
          <a:xfrm>
            <a:off x="5767298" y="2467694"/>
            <a:ext cx="14377" cy="230037"/>
          </a:xfrm>
          <a:prstGeom prst="straightConnector1">
            <a:avLst/>
          </a:prstGeom>
          <a:ln w="28575"/>
        </p:spPr>
        <p:style>
          <a:lnRef idx="1">
            <a:schemeClr val="accent1"/>
          </a:lnRef>
          <a:fillRef idx="0">
            <a:schemeClr val="accent1"/>
          </a:fillRef>
          <a:effectRef idx="0">
            <a:schemeClr val="accent1"/>
          </a:effectRef>
          <a:fontRef idx="minor">
            <a:schemeClr val="tx1"/>
          </a:fontRef>
        </p:style>
      </p:cxnSp>
      <p:sp>
        <p:nvSpPr>
          <p:cNvPr id="109" name="CuadroTexto 108">
            <a:extLst>
              <a:ext uri="{FF2B5EF4-FFF2-40B4-BE49-F238E27FC236}">
                <a16:creationId xmlns:a16="http://schemas.microsoft.com/office/drawing/2014/main" id="{4A8DC661-F39A-43B2-AA1D-791E810DAA3E}"/>
              </a:ext>
            </a:extLst>
          </p:cNvPr>
          <p:cNvSpPr txBox="1"/>
          <p:nvPr/>
        </p:nvSpPr>
        <p:spPr>
          <a:xfrm>
            <a:off x="4665093" y="2695396"/>
            <a:ext cx="321765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400" dirty="0"/>
              <a:t>Los más importantes son</a:t>
            </a:r>
          </a:p>
        </p:txBody>
      </p:sp>
      <p:cxnSp>
        <p:nvCxnSpPr>
          <p:cNvPr id="110" name="Conector recto de flecha 109">
            <a:extLst>
              <a:ext uri="{FF2B5EF4-FFF2-40B4-BE49-F238E27FC236}">
                <a16:creationId xmlns:a16="http://schemas.microsoft.com/office/drawing/2014/main" id="{5155BBD6-D178-46F1-B7C3-65FEC61C116D}"/>
              </a:ext>
            </a:extLst>
          </p:cNvPr>
          <p:cNvCxnSpPr/>
          <p:nvPr/>
        </p:nvCxnSpPr>
        <p:spPr>
          <a:xfrm flipV="1">
            <a:off x="6990272" y="2856780"/>
            <a:ext cx="3220526" cy="1"/>
          </a:xfrm>
          <a:prstGeom prst="straightConnector1">
            <a:avLst/>
          </a:prstGeom>
          <a:ln w="28575"/>
        </p:spPr>
        <p:style>
          <a:lnRef idx="1">
            <a:schemeClr val="accent1"/>
          </a:lnRef>
          <a:fillRef idx="0">
            <a:schemeClr val="accent1"/>
          </a:fillRef>
          <a:effectRef idx="0">
            <a:schemeClr val="accent1"/>
          </a:effectRef>
          <a:fontRef idx="minor">
            <a:schemeClr val="tx1"/>
          </a:fontRef>
        </p:style>
      </p:cxnSp>
      <p:sp>
        <p:nvSpPr>
          <p:cNvPr id="111" name="Rectángulo 110">
            <a:extLst>
              <a:ext uri="{FF2B5EF4-FFF2-40B4-BE49-F238E27FC236}">
                <a16:creationId xmlns:a16="http://schemas.microsoft.com/office/drawing/2014/main" id="{933746C9-DE3C-4C66-92EC-467D83709396}"/>
              </a:ext>
            </a:extLst>
          </p:cNvPr>
          <p:cNvSpPr/>
          <p:nvPr/>
        </p:nvSpPr>
        <p:spPr>
          <a:xfrm>
            <a:off x="10339298" y="2539580"/>
            <a:ext cx="1207697" cy="646981"/>
          </a:xfrm>
          <a:prstGeom prst="rect">
            <a:avLst/>
          </a:prstGeom>
          <a:solidFill>
            <a:srgbClr val="C0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VIENTO</a:t>
            </a:r>
          </a:p>
        </p:txBody>
      </p:sp>
      <p:sp>
        <p:nvSpPr>
          <p:cNvPr id="112" name="Rectángulo 111">
            <a:extLst>
              <a:ext uri="{FF2B5EF4-FFF2-40B4-BE49-F238E27FC236}">
                <a16:creationId xmlns:a16="http://schemas.microsoft.com/office/drawing/2014/main" id="{964C5AE1-F095-4344-8E1C-2623DBAFCF7E}"/>
              </a:ext>
            </a:extLst>
          </p:cNvPr>
          <p:cNvSpPr/>
          <p:nvPr/>
        </p:nvSpPr>
        <p:spPr>
          <a:xfrm>
            <a:off x="10108361" y="3602607"/>
            <a:ext cx="1682150" cy="805132"/>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El aire es movimiento</a:t>
            </a:r>
          </a:p>
        </p:txBody>
      </p:sp>
      <p:cxnSp>
        <p:nvCxnSpPr>
          <p:cNvPr id="113" name="Conector recto de flecha 112">
            <a:extLst>
              <a:ext uri="{FF2B5EF4-FFF2-40B4-BE49-F238E27FC236}">
                <a16:creationId xmlns:a16="http://schemas.microsoft.com/office/drawing/2014/main" id="{15E13EB6-005E-4A5A-84E7-0F92A65311DE}"/>
              </a:ext>
            </a:extLst>
          </p:cNvPr>
          <p:cNvCxnSpPr/>
          <p:nvPr/>
        </p:nvCxnSpPr>
        <p:spPr>
          <a:xfrm flipH="1">
            <a:off x="10955726" y="3242275"/>
            <a:ext cx="0" cy="359432"/>
          </a:xfrm>
          <a:prstGeom prst="straightConnector1">
            <a:avLst/>
          </a:prstGeom>
          <a:ln w="28575"/>
        </p:spPr>
        <p:style>
          <a:lnRef idx="1">
            <a:schemeClr val="accent1"/>
          </a:lnRef>
          <a:fillRef idx="0">
            <a:schemeClr val="accent1"/>
          </a:fillRef>
          <a:effectRef idx="0">
            <a:schemeClr val="accent1"/>
          </a:effectRef>
          <a:fontRef idx="minor">
            <a:schemeClr val="tx1"/>
          </a:fontRef>
        </p:style>
      </p:cxnSp>
      <p:cxnSp>
        <p:nvCxnSpPr>
          <p:cNvPr id="114" name="Conector recto de flecha 113">
            <a:extLst>
              <a:ext uri="{FF2B5EF4-FFF2-40B4-BE49-F238E27FC236}">
                <a16:creationId xmlns:a16="http://schemas.microsoft.com/office/drawing/2014/main" id="{61300284-0653-475A-95ED-80CF1E55A009}"/>
              </a:ext>
            </a:extLst>
          </p:cNvPr>
          <p:cNvCxnSpPr/>
          <p:nvPr/>
        </p:nvCxnSpPr>
        <p:spPr>
          <a:xfrm>
            <a:off x="7015431" y="2853187"/>
            <a:ext cx="589472" cy="330679"/>
          </a:xfrm>
          <a:prstGeom prst="straightConnector1">
            <a:avLst/>
          </a:prstGeom>
          <a:ln w="28575"/>
        </p:spPr>
        <p:style>
          <a:lnRef idx="1">
            <a:schemeClr val="accent1"/>
          </a:lnRef>
          <a:fillRef idx="0">
            <a:schemeClr val="accent1"/>
          </a:fillRef>
          <a:effectRef idx="0">
            <a:schemeClr val="accent1"/>
          </a:effectRef>
          <a:fontRef idx="minor">
            <a:schemeClr val="tx1"/>
          </a:fontRef>
        </p:style>
      </p:cxnSp>
      <p:sp>
        <p:nvSpPr>
          <p:cNvPr id="115" name="Rectángulo 114">
            <a:extLst>
              <a:ext uri="{FF2B5EF4-FFF2-40B4-BE49-F238E27FC236}">
                <a16:creationId xmlns:a16="http://schemas.microsoft.com/office/drawing/2014/main" id="{AAA53365-8B2B-4526-B61D-7668E6114C8E}"/>
              </a:ext>
            </a:extLst>
          </p:cNvPr>
          <p:cNvSpPr/>
          <p:nvPr/>
        </p:nvSpPr>
        <p:spPr>
          <a:xfrm>
            <a:off x="7532118" y="3197345"/>
            <a:ext cx="2214112" cy="4313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PRECIPITACIONES</a:t>
            </a:r>
          </a:p>
        </p:txBody>
      </p:sp>
      <p:sp>
        <p:nvSpPr>
          <p:cNvPr id="116" name="Rectángulo 115">
            <a:extLst>
              <a:ext uri="{FF2B5EF4-FFF2-40B4-BE49-F238E27FC236}">
                <a16:creationId xmlns:a16="http://schemas.microsoft.com/office/drawing/2014/main" id="{ED6326EC-A91A-429F-80DB-F14A0A4B98F8}"/>
              </a:ext>
            </a:extLst>
          </p:cNvPr>
          <p:cNvSpPr/>
          <p:nvPr/>
        </p:nvSpPr>
        <p:spPr>
          <a:xfrm>
            <a:off x="7473710" y="4087842"/>
            <a:ext cx="2516037" cy="646982"/>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El agua que cae de la atmosfera a la superficie terrestre</a:t>
            </a:r>
          </a:p>
        </p:txBody>
      </p:sp>
      <p:cxnSp>
        <p:nvCxnSpPr>
          <p:cNvPr id="117" name="Conector recto de flecha 116">
            <a:extLst>
              <a:ext uri="{FF2B5EF4-FFF2-40B4-BE49-F238E27FC236}">
                <a16:creationId xmlns:a16="http://schemas.microsoft.com/office/drawing/2014/main" id="{7AA73D9A-624F-4105-A96D-F8A8BF67FAC5}"/>
              </a:ext>
            </a:extLst>
          </p:cNvPr>
          <p:cNvCxnSpPr/>
          <p:nvPr/>
        </p:nvCxnSpPr>
        <p:spPr>
          <a:xfrm flipH="1">
            <a:off x="8666131" y="3483095"/>
            <a:ext cx="1" cy="575094"/>
          </a:xfrm>
          <a:prstGeom prst="straightConnector1">
            <a:avLst/>
          </a:prstGeom>
          <a:ln w="28575"/>
        </p:spPr>
        <p:style>
          <a:lnRef idx="1">
            <a:schemeClr val="accent1"/>
          </a:lnRef>
          <a:fillRef idx="0">
            <a:schemeClr val="accent1"/>
          </a:fillRef>
          <a:effectRef idx="0">
            <a:schemeClr val="accent1"/>
          </a:effectRef>
          <a:fontRef idx="minor">
            <a:schemeClr val="tx1"/>
          </a:fontRef>
        </p:style>
      </p:cxnSp>
      <p:pic>
        <p:nvPicPr>
          <p:cNvPr id="118" name="Gráfico 118" descr="Nube">
            <a:extLst>
              <a:ext uri="{FF2B5EF4-FFF2-40B4-BE49-F238E27FC236}">
                <a16:creationId xmlns:a16="http://schemas.microsoft.com/office/drawing/2014/main" id="{91D7F41D-1D07-4D79-9A93-FEA76F20129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795404" y="4740215"/>
            <a:ext cx="799382" cy="799382"/>
          </a:xfrm>
          <a:prstGeom prst="rect">
            <a:avLst/>
          </a:prstGeom>
        </p:spPr>
      </p:pic>
      <p:sp>
        <p:nvSpPr>
          <p:cNvPr id="119" name="Lágrima 118">
            <a:extLst>
              <a:ext uri="{FF2B5EF4-FFF2-40B4-BE49-F238E27FC236}">
                <a16:creationId xmlns:a16="http://schemas.microsoft.com/office/drawing/2014/main" id="{91F26B0A-C6B4-4053-A50F-4E4B1AE89DE4}"/>
              </a:ext>
            </a:extLst>
          </p:cNvPr>
          <p:cNvSpPr/>
          <p:nvPr/>
        </p:nvSpPr>
        <p:spPr>
          <a:xfrm rot="7920000">
            <a:off x="7909185" y="5391432"/>
            <a:ext cx="115018" cy="115019"/>
          </a:xfrm>
          <a:prstGeom prst="teardrop">
            <a:avLst/>
          </a:prstGeom>
          <a:solidFill>
            <a:schemeClr val="bg2">
              <a:lumMod val="40000"/>
              <a:lumOff val="6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0" name="Lágrima 119">
            <a:extLst>
              <a:ext uri="{FF2B5EF4-FFF2-40B4-BE49-F238E27FC236}">
                <a16:creationId xmlns:a16="http://schemas.microsoft.com/office/drawing/2014/main" id="{4D28C2A2-1400-4C49-8EF5-19541D46C6CA}"/>
              </a:ext>
            </a:extLst>
          </p:cNvPr>
          <p:cNvSpPr/>
          <p:nvPr/>
        </p:nvSpPr>
        <p:spPr>
          <a:xfrm rot="8100000">
            <a:off x="8161127" y="5660701"/>
            <a:ext cx="86264" cy="86265"/>
          </a:xfrm>
          <a:prstGeom prst="teardrop">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1" name="Lágrima 120">
            <a:extLst>
              <a:ext uri="{FF2B5EF4-FFF2-40B4-BE49-F238E27FC236}">
                <a16:creationId xmlns:a16="http://schemas.microsoft.com/office/drawing/2014/main" id="{E3A97109-6DF1-4BFA-936C-56BB5D14B360}"/>
              </a:ext>
            </a:extLst>
          </p:cNvPr>
          <p:cNvSpPr/>
          <p:nvPr/>
        </p:nvSpPr>
        <p:spPr>
          <a:xfrm rot="7980000">
            <a:off x="8270683" y="5439578"/>
            <a:ext cx="86266" cy="71887"/>
          </a:xfrm>
          <a:prstGeom prst="teardrop">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23" name="Conector recto de flecha 122">
            <a:extLst>
              <a:ext uri="{FF2B5EF4-FFF2-40B4-BE49-F238E27FC236}">
                <a16:creationId xmlns:a16="http://schemas.microsoft.com/office/drawing/2014/main" id="{8DE5D44B-109F-42DD-93A5-82682B7189B1}"/>
              </a:ext>
            </a:extLst>
          </p:cNvPr>
          <p:cNvCxnSpPr/>
          <p:nvPr/>
        </p:nvCxnSpPr>
        <p:spPr>
          <a:xfrm>
            <a:off x="10741864" y="4897466"/>
            <a:ext cx="675735" cy="14378"/>
          </a:xfrm>
          <a:prstGeom prst="straightConnector1">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24" name="Arco 123">
            <a:extLst>
              <a:ext uri="{FF2B5EF4-FFF2-40B4-BE49-F238E27FC236}">
                <a16:creationId xmlns:a16="http://schemas.microsoft.com/office/drawing/2014/main" id="{A814B17F-B283-4290-A10B-D2F73683DD5B}"/>
              </a:ext>
            </a:extLst>
          </p:cNvPr>
          <p:cNvSpPr/>
          <p:nvPr/>
        </p:nvSpPr>
        <p:spPr>
          <a:xfrm>
            <a:off x="10812852" y="4623398"/>
            <a:ext cx="603848" cy="646981"/>
          </a:xfrm>
          <a:prstGeom prst="arc">
            <a:avLst/>
          </a:prstGeom>
          <a:ln w="5715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cxnSp>
        <p:nvCxnSpPr>
          <p:cNvPr id="125" name="Conector recto de flecha 124">
            <a:extLst>
              <a:ext uri="{FF2B5EF4-FFF2-40B4-BE49-F238E27FC236}">
                <a16:creationId xmlns:a16="http://schemas.microsoft.com/office/drawing/2014/main" id="{649E2B5B-6D5E-4AC3-9E43-9CE331859343}"/>
              </a:ext>
            </a:extLst>
          </p:cNvPr>
          <p:cNvCxnSpPr/>
          <p:nvPr/>
        </p:nvCxnSpPr>
        <p:spPr>
          <a:xfrm flipH="1">
            <a:off x="5779877" y="3012237"/>
            <a:ext cx="0" cy="402565"/>
          </a:xfrm>
          <a:prstGeom prst="straightConnector1">
            <a:avLst/>
          </a:prstGeom>
          <a:ln w="28575"/>
        </p:spPr>
        <p:style>
          <a:lnRef idx="1">
            <a:schemeClr val="accent1"/>
          </a:lnRef>
          <a:fillRef idx="0">
            <a:schemeClr val="accent1"/>
          </a:fillRef>
          <a:effectRef idx="0">
            <a:schemeClr val="accent1"/>
          </a:effectRef>
          <a:fontRef idx="minor">
            <a:schemeClr val="tx1"/>
          </a:fontRef>
        </p:style>
      </p:cxnSp>
      <p:sp>
        <p:nvSpPr>
          <p:cNvPr id="126" name="Rectángulo 125">
            <a:extLst>
              <a:ext uri="{FF2B5EF4-FFF2-40B4-BE49-F238E27FC236}">
                <a16:creationId xmlns:a16="http://schemas.microsoft.com/office/drawing/2014/main" id="{AF6859DE-B36B-4408-BB8E-0C59E947973C}"/>
              </a:ext>
            </a:extLst>
          </p:cNvPr>
          <p:cNvSpPr/>
          <p:nvPr/>
        </p:nvSpPr>
        <p:spPr>
          <a:xfrm>
            <a:off x="4916337" y="3485791"/>
            <a:ext cx="1811547" cy="6469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PRESION</a:t>
            </a:r>
          </a:p>
          <a:p>
            <a:pPr algn="ctr"/>
            <a:r>
              <a:rPr lang="es-ES" dirty="0"/>
              <a:t>ATMOSFERICA</a:t>
            </a:r>
          </a:p>
        </p:txBody>
      </p:sp>
      <p:cxnSp>
        <p:nvCxnSpPr>
          <p:cNvPr id="127" name="Conector recto de flecha 126">
            <a:extLst>
              <a:ext uri="{FF2B5EF4-FFF2-40B4-BE49-F238E27FC236}">
                <a16:creationId xmlns:a16="http://schemas.microsoft.com/office/drawing/2014/main" id="{E4D8E1C3-5DDB-44D1-9A24-F536C3EC0556}"/>
              </a:ext>
            </a:extLst>
          </p:cNvPr>
          <p:cNvCxnSpPr/>
          <p:nvPr/>
        </p:nvCxnSpPr>
        <p:spPr>
          <a:xfrm flipH="1">
            <a:off x="5821212" y="4103118"/>
            <a:ext cx="2" cy="301925"/>
          </a:xfrm>
          <a:prstGeom prst="straightConnector1">
            <a:avLst/>
          </a:prstGeom>
          <a:ln w="28575"/>
        </p:spPr>
        <p:style>
          <a:lnRef idx="1">
            <a:schemeClr val="accent1"/>
          </a:lnRef>
          <a:fillRef idx="0">
            <a:schemeClr val="accent1"/>
          </a:fillRef>
          <a:effectRef idx="0">
            <a:schemeClr val="accent1"/>
          </a:effectRef>
          <a:fontRef idx="minor">
            <a:schemeClr val="tx1"/>
          </a:fontRef>
        </p:style>
      </p:cxnSp>
      <p:sp>
        <p:nvSpPr>
          <p:cNvPr id="128" name="Rectángulo 127">
            <a:extLst>
              <a:ext uri="{FF2B5EF4-FFF2-40B4-BE49-F238E27FC236}">
                <a16:creationId xmlns:a16="http://schemas.microsoft.com/office/drawing/2014/main" id="{B6657BBC-4C3B-4FF2-B6FF-92C078F1B8F0}"/>
              </a:ext>
            </a:extLst>
          </p:cNvPr>
          <p:cNvSpPr/>
          <p:nvPr/>
        </p:nvSpPr>
        <p:spPr>
          <a:xfrm>
            <a:off x="4785144" y="4418520"/>
            <a:ext cx="2314753" cy="1365849"/>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El peso que ejerce el aire de la atmosfera sobre la superficie de la tierra</a:t>
            </a:r>
          </a:p>
        </p:txBody>
      </p:sp>
      <p:cxnSp>
        <p:nvCxnSpPr>
          <p:cNvPr id="129" name="Conector recto de flecha 128">
            <a:extLst>
              <a:ext uri="{FF2B5EF4-FFF2-40B4-BE49-F238E27FC236}">
                <a16:creationId xmlns:a16="http://schemas.microsoft.com/office/drawing/2014/main" id="{B38ED00E-0385-4D57-AF55-F1913C5CE183}"/>
              </a:ext>
            </a:extLst>
          </p:cNvPr>
          <p:cNvCxnSpPr/>
          <p:nvPr/>
        </p:nvCxnSpPr>
        <p:spPr>
          <a:xfrm flipH="1" flipV="1">
            <a:off x="2268205" y="2864867"/>
            <a:ext cx="2357890" cy="1"/>
          </a:xfrm>
          <a:prstGeom prst="straightConnector1">
            <a:avLst/>
          </a:prstGeom>
          <a:ln w="28575"/>
        </p:spPr>
        <p:style>
          <a:lnRef idx="1">
            <a:schemeClr val="accent1"/>
          </a:lnRef>
          <a:fillRef idx="0">
            <a:schemeClr val="accent1"/>
          </a:fillRef>
          <a:effectRef idx="0">
            <a:schemeClr val="accent1"/>
          </a:effectRef>
          <a:fontRef idx="minor">
            <a:schemeClr val="tx1"/>
          </a:fontRef>
        </p:style>
      </p:cxnSp>
      <p:sp>
        <p:nvSpPr>
          <p:cNvPr id="130" name="Rectángulo 129">
            <a:extLst>
              <a:ext uri="{FF2B5EF4-FFF2-40B4-BE49-F238E27FC236}">
                <a16:creationId xmlns:a16="http://schemas.microsoft.com/office/drawing/2014/main" id="{C1CB7616-F81D-46AD-B442-0B90F458903B}"/>
              </a:ext>
            </a:extLst>
          </p:cNvPr>
          <p:cNvSpPr/>
          <p:nvPr/>
        </p:nvSpPr>
        <p:spPr>
          <a:xfrm>
            <a:off x="355121" y="2576421"/>
            <a:ext cx="1811546" cy="5463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TEMPERATURA</a:t>
            </a:r>
          </a:p>
        </p:txBody>
      </p:sp>
      <p:cxnSp>
        <p:nvCxnSpPr>
          <p:cNvPr id="131" name="Conector recto de flecha 130">
            <a:extLst>
              <a:ext uri="{FF2B5EF4-FFF2-40B4-BE49-F238E27FC236}">
                <a16:creationId xmlns:a16="http://schemas.microsoft.com/office/drawing/2014/main" id="{30B9395C-CBF3-4F8A-A914-080F75DE15B3}"/>
              </a:ext>
            </a:extLst>
          </p:cNvPr>
          <p:cNvCxnSpPr/>
          <p:nvPr/>
        </p:nvCxnSpPr>
        <p:spPr>
          <a:xfrm flipH="1">
            <a:off x="1130599" y="3121863"/>
            <a:ext cx="1" cy="316302"/>
          </a:xfrm>
          <a:prstGeom prst="straightConnector1">
            <a:avLst/>
          </a:prstGeom>
          <a:ln w="28575"/>
        </p:spPr>
        <p:style>
          <a:lnRef idx="1">
            <a:schemeClr val="accent1"/>
          </a:lnRef>
          <a:fillRef idx="0">
            <a:schemeClr val="accent1"/>
          </a:fillRef>
          <a:effectRef idx="0">
            <a:schemeClr val="accent1"/>
          </a:effectRef>
          <a:fontRef idx="minor">
            <a:schemeClr val="tx1"/>
          </a:fontRef>
        </p:style>
      </p:cxnSp>
      <p:sp>
        <p:nvSpPr>
          <p:cNvPr id="132" name="Rectángulo 131">
            <a:extLst>
              <a:ext uri="{FF2B5EF4-FFF2-40B4-BE49-F238E27FC236}">
                <a16:creationId xmlns:a16="http://schemas.microsoft.com/office/drawing/2014/main" id="{857E5CCA-11E7-40BC-9E70-0B14A4B81705}"/>
              </a:ext>
            </a:extLst>
          </p:cNvPr>
          <p:cNvSpPr/>
          <p:nvPr/>
        </p:nvSpPr>
        <p:spPr>
          <a:xfrm>
            <a:off x="310191" y="3480399"/>
            <a:ext cx="1797169" cy="1135812"/>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La cantidad de calor acumulada en el aire en un lugar</a:t>
            </a:r>
          </a:p>
        </p:txBody>
      </p:sp>
      <p:pic>
        <p:nvPicPr>
          <p:cNvPr id="133" name="Gráfico 133" descr="Vaso de precipitado">
            <a:extLst>
              <a:ext uri="{FF2B5EF4-FFF2-40B4-BE49-F238E27FC236}">
                <a16:creationId xmlns:a16="http://schemas.microsoft.com/office/drawing/2014/main" id="{82CAE9DA-BA66-44B5-9316-7D8B84630FA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2309" y="4682706"/>
            <a:ext cx="756250" cy="770627"/>
          </a:xfrm>
          <a:prstGeom prst="rect">
            <a:avLst/>
          </a:prstGeom>
        </p:spPr>
      </p:pic>
      <p:cxnSp>
        <p:nvCxnSpPr>
          <p:cNvPr id="134" name="Conector recto de flecha 133">
            <a:extLst>
              <a:ext uri="{FF2B5EF4-FFF2-40B4-BE49-F238E27FC236}">
                <a16:creationId xmlns:a16="http://schemas.microsoft.com/office/drawing/2014/main" id="{39C3DAF2-0019-4CBF-AB31-46FE9A3A5716}"/>
              </a:ext>
            </a:extLst>
          </p:cNvPr>
          <p:cNvCxnSpPr/>
          <p:nvPr/>
        </p:nvCxnSpPr>
        <p:spPr>
          <a:xfrm flipH="1">
            <a:off x="4272951" y="2856782"/>
            <a:ext cx="416943" cy="287545"/>
          </a:xfrm>
          <a:prstGeom prst="straightConnector1">
            <a:avLst/>
          </a:prstGeom>
          <a:ln w="28575"/>
        </p:spPr>
        <p:style>
          <a:lnRef idx="1">
            <a:schemeClr val="accent1"/>
          </a:lnRef>
          <a:fillRef idx="0">
            <a:schemeClr val="accent1"/>
          </a:fillRef>
          <a:effectRef idx="0">
            <a:schemeClr val="accent1"/>
          </a:effectRef>
          <a:fontRef idx="minor">
            <a:schemeClr val="tx1"/>
          </a:fontRef>
        </p:style>
      </p:cxnSp>
      <p:sp>
        <p:nvSpPr>
          <p:cNvPr id="135" name="Rectángulo 134">
            <a:extLst>
              <a:ext uri="{FF2B5EF4-FFF2-40B4-BE49-F238E27FC236}">
                <a16:creationId xmlns:a16="http://schemas.microsoft.com/office/drawing/2014/main" id="{C0DB00D3-375E-4B63-A6DC-FB441B25FEBE}"/>
              </a:ext>
            </a:extLst>
          </p:cNvPr>
          <p:cNvSpPr/>
          <p:nvPr/>
        </p:nvSpPr>
        <p:spPr>
          <a:xfrm>
            <a:off x="3035599" y="3244071"/>
            <a:ext cx="1437734" cy="5175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HUMEDAD</a:t>
            </a:r>
          </a:p>
        </p:txBody>
      </p:sp>
      <p:cxnSp>
        <p:nvCxnSpPr>
          <p:cNvPr id="136" name="Conector recto de flecha 135">
            <a:extLst>
              <a:ext uri="{FF2B5EF4-FFF2-40B4-BE49-F238E27FC236}">
                <a16:creationId xmlns:a16="http://schemas.microsoft.com/office/drawing/2014/main" id="{404AB241-BF0A-4960-B5C7-E87F2154AEA7}"/>
              </a:ext>
            </a:extLst>
          </p:cNvPr>
          <p:cNvCxnSpPr/>
          <p:nvPr/>
        </p:nvCxnSpPr>
        <p:spPr>
          <a:xfrm>
            <a:off x="3710437" y="3818267"/>
            <a:ext cx="14377" cy="316301"/>
          </a:xfrm>
          <a:prstGeom prst="straightConnector1">
            <a:avLst/>
          </a:prstGeom>
          <a:ln w="28575"/>
        </p:spPr>
        <p:style>
          <a:lnRef idx="1">
            <a:schemeClr val="accent1"/>
          </a:lnRef>
          <a:fillRef idx="0">
            <a:schemeClr val="accent1"/>
          </a:fillRef>
          <a:effectRef idx="0">
            <a:schemeClr val="accent1"/>
          </a:effectRef>
          <a:fontRef idx="minor">
            <a:schemeClr val="tx1"/>
          </a:fontRef>
        </p:style>
      </p:cxnSp>
      <p:sp>
        <p:nvSpPr>
          <p:cNvPr id="137" name="Rectángulo 136">
            <a:extLst>
              <a:ext uri="{FF2B5EF4-FFF2-40B4-BE49-F238E27FC236}">
                <a16:creationId xmlns:a16="http://schemas.microsoft.com/office/drawing/2014/main" id="{70104DC5-FFF4-4865-86CA-59F152159886}"/>
              </a:ext>
            </a:extLst>
          </p:cNvPr>
          <p:cNvSpPr/>
          <p:nvPr/>
        </p:nvSpPr>
        <p:spPr>
          <a:xfrm>
            <a:off x="2832519" y="4176802"/>
            <a:ext cx="1782791" cy="1236452"/>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La cantidad de vapor de agua que contiene el aire</a:t>
            </a:r>
          </a:p>
        </p:txBody>
      </p:sp>
      <p:pic>
        <p:nvPicPr>
          <p:cNvPr id="138" name="Gráfico 138" descr="Agua">
            <a:extLst>
              <a:ext uri="{FF2B5EF4-FFF2-40B4-BE49-F238E27FC236}">
                <a16:creationId xmlns:a16="http://schemas.microsoft.com/office/drawing/2014/main" id="{E92C355C-6D43-4C64-A62F-AF5634DDEF4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252158" y="5444705"/>
            <a:ext cx="986286" cy="986287"/>
          </a:xfrm>
          <a:prstGeom prst="rect">
            <a:avLst/>
          </a:prstGeom>
        </p:spPr>
      </p:pic>
      <p:sp>
        <p:nvSpPr>
          <p:cNvPr id="139" name="CuadroTexto 138">
            <a:extLst>
              <a:ext uri="{FF2B5EF4-FFF2-40B4-BE49-F238E27FC236}">
                <a16:creationId xmlns:a16="http://schemas.microsoft.com/office/drawing/2014/main" id="{92385DE3-42A5-4616-8C63-193730F97BB7}"/>
              </a:ext>
            </a:extLst>
          </p:cNvPr>
          <p:cNvSpPr txBox="1"/>
          <p:nvPr/>
        </p:nvSpPr>
        <p:spPr>
          <a:xfrm>
            <a:off x="3498730" y="5698466"/>
            <a:ext cx="44282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3200" b="1" dirty="0"/>
              <a:t>%</a:t>
            </a:r>
          </a:p>
        </p:txBody>
      </p:sp>
    </p:spTree>
    <p:extLst>
      <p:ext uri="{BB962C8B-B14F-4D97-AF65-F5344CB8AC3E}">
        <p14:creationId xmlns:p14="http://schemas.microsoft.com/office/powerpoint/2010/main" val="2041185329"/>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49C267-F043-4F5D-9E95-DAEDEBDEB9EF}"/>
              </a:ext>
            </a:extLst>
          </p:cNvPr>
          <p:cNvSpPr>
            <a:spLocks noGrp="1"/>
          </p:cNvSpPr>
          <p:nvPr>
            <p:ph type="title"/>
          </p:nvPr>
        </p:nvSpPr>
        <p:spPr>
          <a:xfrm>
            <a:off x="-870" y="150793"/>
            <a:ext cx="9404723" cy="652908"/>
          </a:xfrm>
        </p:spPr>
        <p:txBody>
          <a:bodyPr/>
          <a:lstStyle/>
          <a:p>
            <a:r>
              <a:rPr lang="es-ES" dirty="0">
                <a:latin typeface="Comic Sans MS"/>
                <a:ea typeface="+mj-lt"/>
                <a:cs typeface="+mj-lt"/>
              </a:rPr>
              <a:t>Factores modificadores del clima</a:t>
            </a:r>
            <a:endParaRPr lang="es-ES" dirty="0">
              <a:latin typeface="Comic Sans MS"/>
            </a:endParaRPr>
          </a:p>
        </p:txBody>
      </p:sp>
      <p:sp>
        <p:nvSpPr>
          <p:cNvPr id="3" name="Marcador de contenido 2">
            <a:extLst>
              <a:ext uri="{FF2B5EF4-FFF2-40B4-BE49-F238E27FC236}">
                <a16:creationId xmlns:a16="http://schemas.microsoft.com/office/drawing/2014/main" id="{1C5ABDE8-320F-4043-8AE3-C15FDFE7F5DA}"/>
              </a:ext>
            </a:extLst>
          </p:cNvPr>
          <p:cNvSpPr>
            <a:spLocks noGrp="1"/>
          </p:cNvSpPr>
          <p:nvPr>
            <p:ph idx="1"/>
          </p:nvPr>
        </p:nvSpPr>
        <p:spPr>
          <a:xfrm>
            <a:off x="-3745" y="1247786"/>
            <a:ext cx="11735746" cy="5331291"/>
          </a:xfrm>
        </p:spPr>
        <p:txBody>
          <a:bodyPr vert="horz" lIns="91440" tIns="45720" rIns="91440" bIns="45720" rtlCol="0" anchor="t">
            <a:normAutofit fontScale="85000" lnSpcReduction="10000"/>
          </a:bodyPr>
          <a:lstStyle/>
          <a:p>
            <a:r>
              <a:rPr lang="es-ES" b="1" dirty="0">
                <a:highlight>
                  <a:srgbClr val="00FFFF"/>
                </a:highlight>
                <a:ea typeface="+mj-lt"/>
                <a:cs typeface="+mj-lt"/>
              </a:rPr>
              <a:t>L</a:t>
            </a:r>
            <a:r>
              <a:rPr lang="es-ES" sz="2400" b="1" dirty="0">
                <a:highlight>
                  <a:srgbClr val="00FFFF"/>
                </a:highlight>
                <a:ea typeface="+mj-lt"/>
                <a:cs typeface="+mj-lt"/>
              </a:rPr>
              <a:t>a latitud</a:t>
            </a:r>
            <a:r>
              <a:rPr lang="es-ES" sz="2400" dirty="0">
                <a:highlight>
                  <a:srgbClr val="00FFFF"/>
                </a:highlight>
                <a:ea typeface="+mj-lt"/>
                <a:cs typeface="+mj-lt"/>
              </a:rPr>
              <a:t> </a:t>
            </a:r>
            <a:r>
              <a:rPr lang="es-ES" sz="2400" dirty="0">
                <a:ea typeface="+mj-lt"/>
                <a:cs typeface="+mj-lt"/>
              </a:rPr>
              <a:t>es uno de los factores que influyen sobre la temperatura: el grado de inclinación con el que llegan los rayos solares determina el calor y la amplitud térmica en los diversos puntos de la superficie terrestre. Nuestro país se caracteriza por un gran desarrollo latitudinal, y por ello posee diferentes zonas de temperatura.</a:t>
            </a:r>
          </a:p>
          <a:p>
            <a:pPr>
              <a:buClr>
                <a:srgbClr val="8AD0D6"/>
              </a:buClr>
            </a:pPr>
            <a:r>
              <a:rPr lang="es-ES" sz="2400" b="1" dirty="0">
                <a:highlight>
                  <a:srgbClr val="00FFFF"/>
                </a:highlight>
                <a:ea typeface="+mj-lt"/>
                <a:cs typeface="+mj-lt"/>
              </a:rPr>
              <a:t>la altura y la disposición de los relieves</a:t>
            </a:r>
            <a:r>
              <a:rPr lang="es-ES" sz="2400" dirty="0">
                <a:ea typeface="+mj-lt"/>
                <a:cs typeface="+mj-lt"/>
              </a:rPr>
              <a:t>. La cordillera de los Andes, que se extiende en el oeste, influye en la distribución de los climas, ya que a medida que aumenta la altura, la temperatura y la presión atmosférica disminuyen. Por otro lado, el relieve montañoso, dispuesto de norte a sur y de modo perpendicular a los vientos, modifica la circulación de estos y las precipitaciones. Los vientos prevenientes del océano, al enfrentarse con los cordones montañosos, ascienden hacia zonas de menor temperatura; por esta razón condensan humedad, la descargan en forma de precipitaciones y finalmente descienden como vientos secos.</a:t>
            </a:r>
          </a:p>
          <a:p>
            <a:pPr>
              <a:buClr>
                <a:srgbClr val="8AD0D6"/>
              </a:buClr>
            </a:pPr>
            <a:r>
              <a:rPr lang="es-ES" sz="2400" b="1" dirty="0">
                <a:highlight>
                  <a:srgbClr val="00FFFF"/>
                </a:highlight>
                <a:ea typeface="+mj-lt"/>
                <a:cs typeface="+mj-lt"/>
              </a:rPr>
              <a:t>La presencia del mar </a:t>
            </a:r>
            <a:r>
              <a:rPr lang="es-ES" sz="2400" dirty="0">
                <a:ea typeface="+mj-lt"/>
                <a:cs typeface="+mj-lt"/>
              </a:rPr>
              <a:t>también ejerce una acción moderadora de la temperatura. Como el agua es capaz de retener el calor durante más tiempo que el continente, las temperaturas de las zonas cercanas al mar son moderadas durante todo el año, mientras que hacia el interior del país la amplitud térmica aumenta. Asimismo, la distancia al mar o continentalidad influye en la humedad y las precipitaciones, ya que estas varían en relación con la cercanía o lejanía de los anticiclones y, al mismo tiempo, con la dirección</a:t>
            </a:r>
            <a:endParaRPr lang="es-ES" sz="2400" dirty="0"/>
          </a:p>
        </p:txBody>
      </p:sp>
    </p:spTree>
    <p:extLst>
      <p:ext uri="{BB962C8B-B14F-4D97-AF65-F5344CB8AC3E}">
        <p14:creationId xmlns:p14="http://schemas.microsoft.com/office/powerpoint/2010/main" val="2180009995"/>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A55006-FC52-4831-8800-3AD728B3DAD2}"/>
              </a:ext>
            </a:extLst>
          </p:cNvPr>
          <p:cNvSpPr>
            <a:spLocks noGrp="1"/>
          </p:cNvSpPr>
          <p:nvPr>
            <p:ph type="title"/>
          </p:nvPr>
        </p:nvSpPr>
        <p:spPr>
          <a:xfrm>
            <a:off x="-870" y="7020"/>
            <a:ext cx="8657101" cy="825436"/>
          </a:xfrm>
        </p:spPr>
        <p:txBody>
          <a:bodyPr/>
          <a:lstStyle/>
          <a:p>
            <a:r>
              <a:rPr lang="es-ES" u="sng" dirty="0"/>
              <a:t>LA DISPOSICION DEL RELIEVE</a:t>
            </a:r>
          </a:p>
        </p:txBody>
      </p:sp>
      <p:pic>
        <p:nvPicPr>
          <p:cNvPr id="10" name="Imagen 10" descr="Diagrama&#10;&#10;Descripción generada automáticamente">
            <a:extLst>
              <a:ext uri="{FF2B5EF4-FFF2-40B4-BE49-F238E27FC236}">
                <a16:creationId xmlns:a16="http://schemas.microsoft.com/office/drawing/2014/main" id="{E3C08335-1FEB-4910-97FF-2F32804CC256}"/>
              </a:ext>
            </a:extLst>
          </p:cNvPr>
          <p:cNvPicPr>
            <a:picLocks noGrp="1" noChangeAspect="1"/>
          </p:cNvPicPr>
          <p:nvPr>
            <p:ph idx="1"/>
          </p:nvPr>
        </p:nvPicPr>
        <p:blipFill>
          <a:blip r:embed="rId2"/>
          <a:stretch>
            <a:fillRect/>
          </a:stretch>
        </p:blipFill>
        <p:spPr>
          <a:xfrm>
            <a:off x="1873821" y="787711"/>
            <a:ext cx="8656352" cy="5690726"/>
          </a:xfrm>
        </p:spPr>
      </p:pic>
    </p:spTree>
    <p:extLst>
      <p:ext uri="{BB962C8B-B14F-4D97-AF65-F5344CB8AC3E}">
        <p14:creationId xmlns:p14="http://schemas.microsoft.com/office/powerpoint/2010/main" val="3697112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4" descr="Mapa&#10;&#10;Descripción generada automáticamente">
            <a:extLst>
              <a:ext uri="{FF2B5EF4-FFF2-40B4-BE49-F238E27FC236}">
                <a16:creationId xmlns:a16="http://schemas.microsoft.com/office/drawing/2014/main" id="{356825B9-71C2-442C-A555-5E0F01B59DD1}"/>
              </a:ext>
            </a:extLst>
          </p:cNvPr>
          <p:cNvPicPr>
            <a:picLocks noGrp="1" noChangeAspect="1"/>
          </p:cNvPicPr>
          <p:nvPr>
            <p:ph idx="1"/>
          </p:nvPr>
        </p:nvPicPr>
        <p:blipFill>
          <a:blip r:embed="rId2"/>
          <a:stretch>
            <a:fillRect/>
          </a:stretch>
        </p:blipFill>
        <p:spPr>
          <a:xfrm>
            <a:off x="936750" y="140729"/>
            <a:ext cx="6030382" cy="6582123"/>
          </a:xfrm>
        </p:spPr>
      </p:pic>
      <p:pic>
        <p:nvPicPr>
          <p:cNvPr id="8" name="Imagen 8" descr="Mapa&#10;&#10;Descripción generada automáticamente">
            <a:extLst>
              <a:ext uri="{FF2B5EF4-FFF2-40B4-BE49-F238E27FC236}">
                <a16:creationId xmlns:a16="http://schemas.microsoft.com/office/drawing/2014/main" id="{00A8CEE8-7D23-437D-877E-34921AADF741}"/>
              </a:ext>
            </a:extLst>
          </p:cNvPr>
          <p:cNvPicPr>
            <a:picLocks noChangeAspect="1"/>
          </p:cNvPicPr>
          <p:nvPr/>
        </p:nvPicPr>
        <p:blipFill rotWithShape="1">
          <a:blip r:embed="rId3"/>
          <a:srcRect l="63124" t="10450" b="29861"/>
          <a:stretch/>
        </p:blipFill>
        <p:spPr>
          <a:xfrm>
            <a:off x="7226061" y="67489"/>
            <a:ext cx="3667067" cy="65961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414506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Panorámica</PresentationFormat>
  <Paragraphs>0</Paragraphs>
  <Slides>7</Slides>
  <Notes>0</Notes>
  <HiddenSlides>0</HiddenSlides>
  <MMClips>0</MMClips>
  <ScaleCrop>false</ScaleCrop>
  <HeadingPairs>
    <vt:vector size="4" baseType="variant">
      <vt:variant>
        <vt:lpstr>Tema</vt:lpstr>
      </vt:variant>
      <vt:variant>
        <vt:i4>1</vt:i4>
      </vt:variant>
      <vt:variant>
        <vt:lpstr>Títulos de diapositiva</vt:lpstr>
      </vt:variant>
      <vt:variant>
        <vt:i4>7</vt:i4>
      </vt:variant>
    </vt:vector>
  </HeadingPairs>
  <TitlesOfParts>
    <vt:vector size="8" baseType="lpstr">
      <vt:lpstr>Ion</vt:lpstr>
      <vt:lpstr>PRESENTACION PARA LA FERIA</vt:lpstr>
      <vt:lpstr>LOS CLIMAS DE LA ARGENTINA</vt:lpstr>
      <vt:lpstr>El tiempo meteorológico y clima</vt:lpstr>
      <vt:lpstr>Presentación de PowerPoint</vt:lpstr>
      <vt:lpstr>Factores modificadores del clima</vt:lpstr>
      <vt:lpstr>LA DISPOSICION DEL RELIEVE</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
  <cp:lastModifiedBy/>
  <cp:revision>661</cp:revision>
  <dcterms:created xsi:type="dcterms:W3CDTF">2020-11-30T12:53:52Z</dcterms:created>
  <dcterms:modified xsi:type="dcterms:W3CDTF">2020-11-30T14:54:22Z</dcterms:modified>
</cp:coreProperties>
</file>