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15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19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58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8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069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A61015F-7CC6-4D0A-9D87-873EA4C304CC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85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503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5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17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5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57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11/27/2020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648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00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</a:t>
            </a:r>
            <a:endParaRPr lang="es-ES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39924" y="3436083"/>
            <a:ext cx="3708214" cy="49197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s-ES" sz="1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Geografía</a:t>
            </a:r>
          </a:p>
          <a:p>
            <a:pPr algn="ctr"/>
            <a:r>
              <a:rPr lang="es-ES" sz="9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Conociendo nuestro país.</a:t>
            </a:r>
            <a:endParaRPr lang="es-ES" sz="9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14" y="1318207"/>
            <a:ext cx="1455741" cy="9098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2755" y="1318207"/>
            <a:ext cx="1455741" cy="90983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8496" y="1318208"/>
            <a:ext cx="1455741" cy="90983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161" y="1318207"/>
            <a:ext cx="1455741" cy="90983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978" y="1318207"/>
            <a:ext cx="1455741" cy="90983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149" y="1318208"/>
            <a:ext cx="1455741" cy="90983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1460" y="1318207"/>
            <a:ext cx="1456171" cy="91010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/>
          <a:srcRect l="-4" r="-740400"/>
          <a:stretch/>
        </p:blipFill>
        <p:spPr>
          <a:xfrm>
            <a:off x="11018521" y="1318207"/>
            <a:ext cx="1048983" cy="9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34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06343" y="164335"/>
            <a:ext cx="7139188" cy="840218"/>
          </a:xfrm>
        </p:spPr>
        <p:txBody>
          <a:bodyPr>
            <a:normAutofit/>
          </a:bodyPr>
          <a:lstStyle/>
          <a:p>
            <a:pPr algn="r"/>
            <a:r>
              <a:rPr lang="es-ES" sz="36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¿Cómo es nuestro clima?</a:t>
            </a:r>
            <a:endParaRPr lang="es-ES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383102" y="809483"/>
            <a:ext cx="10058400" cy="5853447"/>
          </a:xfrm>
        </p:spPr>
        <p:txBody>
          <a:bodyPr>
            <a:normAutofit/>
          </a:bodyPr>
          <a:lstStyle/>
          <a:p>
            <a:r>
              <a:rPr lang="es-ES" dirty="0"/>
              <a:t>Hay tres tipos principales de clima en Argentina: cálido, templado y </a:t>
            </a:r>
            <a:r>
              <a:rPr lang="es-ES" dirty="0" smtClean="0"/>
              <a:t>frío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r>
              <a:rPr lang="es-ES" sz="1600" dirty="0"/>
              <a:t>Clima árido en el </a:t>
            </a:r>
            <a:r>
              <a:rPr lang="es-ES" sz="1600" dirty="0" smtClean="0"/>
              <a:t>norte: El </a:t>
            </a:r>
            <a:r>
              <a:rPr lang="es-ES" sz="1600" dirty="0"/>
              <a:t>clima cálido se presenta solo en el norte del país, se denomina subtropical (pues mayormente está ubicado por debajo del trópico de Capricornio) y se subdivide en tres sectores: subtropical sin estación seca, subtropical con estación seca y subtropical serrano</a:t>
            </a:r>
            <a:r>
              <a:rPr lang="es-ES" sz="1600" dirty="0" smtClean="0"/>
              <a:t>.</a:t>
            </a:r>
          </a:p>
          <a:p>
            <a:r>
              <a:rPr lang="es-ES" sz="1600" dirty="0"/>
              <a:t>Clima templado en el </a:t>
            </a:r>
            <a:r>
              <a:rPr lang="es-ES" sz="1600" dirty="0" smtClean="0"/>
              <a:t>centro: El </a:t>
            </a:r>
            <a:r>
              <a:rPr lang="es-ES" sz="1600" dirty="0"/>
              <a:t>clima templado se presenta en el centro del país y registra cuatro variantes. La de mayor superficie corresponde al templado pampeano, le sigue en extensión el templado de transición, a modo de angosta faja curva que se interna en el </a:t>
            </a:r>
            <a:r>
              <a:rPr lang="es-ES" sz="1600" dirty="0" smtClean="0"/>
              <a:t>territorio. Dos </a:t>
            </a:r>
            <a:r>
              <a:rPr lang="es-ES" sz="1600" dirty="0"/>
              <a:t>pequeñas áreas, una en el centro del país y la otra en el sudeste de la provincia de Buenos Aires, completan los otros dos climas templados: el templado serrano y el templado oceánico. Las lluvias van desde los 900-1000 mm anuales (más hacia el este) hasta los 600 mm anuales (en la zona de transición). La temperatura media anual está en torno a los 15 °C.</a:t>
            </a:r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38" y="1701479"/>
            <a:ext cx="3540315" cy="207108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170" y="1737835"/>
            <a:ext cx="3629025" cy="17811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912" y="1737835"/>
            <a:ext cx="3223181" cy="199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89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7724" y="241092"/>
            <a:ext cx="10058400" cy="4050792"/>
          </a:xfrm>
        </p:spPr>
        <p:txBody>
          <a:bodyPr>
            <a:normAutofit/>
          </a:bodyPr>
          <a:lstStyle/>
          <a:p>
            <a:r>
              <a:rPr lang="es-ES" sz="1800" dirty="0"/>
              <a:t>Clima frio en el </a:t>
            </a:r>
            <a:r>
              <a:rPr lang="es-ES" sz="1800" dirty="0" smtClean="0"/>
              <a:t>sur: El </a:t>
            </a:r>
            <a:r>
              <a:rPr lang="es-ES" sz="1800" dirty="0"/>
              <a:t>clima frío se presenta en el sur del país, zona patagónica y antártica, con cinco variantes: el frío húmedo u oceánico de los bosques andino-patagónicos, el frío nival, en las zonas más altas, donde hay nevadas y abundantes precipitaciones, el frío magallánico, el frío antártico y el frío insular. En general son zonas de intensos vientos (provenientes del oeste) y lluviosas</a:t>
            </a:r>
            <a:r>
              <a:rPr lang="es-ES" sz="1800" dirty="0" smtClean="0"/>
              <a:t>.</a:t>
            </a:r>
          </a:p>
          <a:p>
            <a:r>
              <a:rPr lang="es-ES" sz="1800" dirty="0"/>
              <a:t>Clima árido en región </a:t>
            </a:r>
            <a:r>
              <a:rPr lang="es-ES" sz="1800" dirty="0" smtClean="0"/>
              <a:t>precordillerana: El </a:t>
            </a:r>
            <a:r>
              <a:rPr lang="es-ES" sz="1800" dirty="0"/>
              <a:t>clima árido se extiende por toda la región oeste o precordillerana, y además en la denominada estepa patagónica. Comprende subregiones (como la andino-puneña, la de sierras y bolsones) y se caracteriza por las bajas precipitaciones, que dotan al paisaje de escasa vegetación xerófila, y la gran amplitud térmica. En el semiárido hay algo más de lluvia. La cría de ovinos es posible en el ambiente semiárido.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330" y="2913733"/>
            <a:ext cx="3614794" cy="39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90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447" y="330086"/>
            <a:ext cx="7971121" cy="648709"/>
          </a:xfrm>
        </p:spPr>
        <p:txBody>
          <a:bodyPr>
            <a:normAutofit fontScale="90000"/>
          </a:bodyPr>
          <a:lstStyle/>
          <a:p>
            <a:r>
              <a:rPr lang="es-ES" u="sng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¿Como es su Relieve?</a:t>
            </a:r>
            <a:endParaRPr lang="es-ES" u="sng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479" y="1207007"/>
            <a:ext cx="10058400" cy="545136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ES" dirty="0" smtClean="0"/>
              <a:t>Las </a:t>
            </a:r>
            <a:r>
              <a:rPr lang="es-ES" dirty="0"/>
              <a:t>formas actuales del relieve de la superficie terrestre, son el resultado de un </a:t>
            </a:r>
            <a:r>
              <a:rPr lang="es-ES" dirty="0" smtClean="0"/>
              <a:t>largo proceso</a:t>
            </a:r>
            <a:r>
              <a:rPr lang="es-ES" dirty="0"/>
              <a:t>, en el cual intervinieron fuerzas provenientes del interior de la tierra, como </a:t>
            </a:r>
            <a:r>
              <a:rPr lang="es-ES" dirty="0" smtClean="0"/>
              <a:t>así también </a:t>
            </a:r>
            <a:r>
              <a:rPr lang="es-ES" dirty="0"/>
              <a:t>fuerzas provenientes de la atmosfera, ocurridos durante millones de </a:t>
            </a:r>
            <a:r>
              <a:rPr lang="es-ES" dirty="0" smtClean="0"/>
              <a:t>años. Sus </a:t>
            </a:r>
            <a:r>
              <a:rPr lang="es-ES" dirty="0"/>
              <a:t>formas son muy diversas y varían con respecto a la altura, pendiente y aspecto </a:t>
            </a:r>
            <a:r>
              <a:rPr lang="es-ES" dirty="0" smtClean="0"/>
              <a:t>en general.</a:t>
            </a:r>
          </a:p>
          <a:p>
            <a:pPr marL="0" indent="0">
              <a:buNone/>
            </a:pPr>
            <a:r>
              <a:rPr lang="es-ES" dirty="0" smtClean="0"/>
              <a:t>Los </a:t>
            </a:r>
            <a:r>
              <a:rPr lang="es-ES" dirty="0"/>
              <a:t>relieves emergidos o continentales son aquellos que poseen </a:t>
            </a:r>
            <a:r>
              <a:rPr lang="es-ES" dirty="0" smtClean="0"/>
              <a:t>valores positivos</a:t>
            </a:r>
            <a:r>
              <a:rPr lang="es-ES" dirty="0"/>
              <a:t>, y corresponden a las alturas. Las formas de este tipo de relieve son:</a:t>
            </a:r>
          </a:p>
          <a:p>
            <a:pPr marL="0" indent="0">
              <a:buNone/>
            </a:pPr>
            <a:r>
              <a:rPr lang="es-ES" dirty="0"/>
              <a:t>• Montaña: es la elevación del terreno, cuya altura es superior a 600 metros y </a:t>
            </a:r>
            <a:r>
              <a:rPr lang="es-ES" dirty="0" smtClean="0"/>
              <a:t>posee además</a:t>
            </a:r>
            <a:r>
              <a:rPr lang="es-ES" dirty="0"/>
              <a:t>, pendientes abruptas.</a:t>
            </a:r>
          </a:p>
          <a:p>
            <a:pPr marL="0" indent="0">
              <a:buNone/>
            </a:pPr>
            <a:r>
              <a:rPr lang="es-ES" dirty="0"/>
              <a:t>• Cordillera: es un encadenamiento de montañas de gran altura y de extensión.</a:t>
            </a:r>
          </a:p>
          <a:p>
            <a:pPr marL="0" indent="0">
              <a:buNone/>
            </a:pPr>
            <a:r>
              <a:rPr lang="es-ES" dirty="0"/>
              <a:t>• Sierra: es una montaña de menor altura.</a:t>
            </a:r>
          </a:p>
          <a:p>
            <a:pPr marL="0" indent="0">
              <a:buNone/>
            </a:pPr>
            <a:r>
              <a:rPr lang="es-ES" dirty="0"/>
              <a:t>• Llanura: es un relieve de forma horizontal cuya altura no sobrepasa los 200 metros.</a:t>
            </a:r>
          </a:p>
          <a:p>
            <a:pPr marL="0" indent="0">
              <a:buNone/>
            </a:pPr>
            <a:r>
              <a:rPr lang="es-ES" dirty="0"/>
              <a:t>• Meseta: es una superficie casi plana cuya altura, oscila entre los 200 y 600 metros </a:t>
            </a:r>
            <a:r>
              <a:rPr lang="es-ES" dirty="0" smtClean="0"/>
              <a:t>en general.</a:t>
            </a:r>
          </a:p>
          <a:p>
            <a:pPr marL="0" indent="0">
              <a:buNone/>
            </a:pPr>
            <a:r>
              <a:rPr lang="es-ES" dirty="0" smtClean="0"/>
              <a:t>• </a:t>
            </a:r>
            <a:r>
              <a:rPr lang="es-ES" dirty="0"/>
              <a:t>Altiplano: es una meseta de gran altura, la cual generalmente suele estar rodeada </a:t>
            </a:r>
            <a:r>
              <a:rPr lang="es-ES" dirty="0" smtClean="0"/>
              <a:t>de cordones montañosos. Valles</a:t>
            </a:r>
            <a:r>
              <a:rPr lang="es-ES" dirty="0"/>
              <a:t>: son Hondonadas alargadas, ubicadas entre montañas.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2265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8631" y="279729"/>
            <a:ext cx="9465070" cy="3661206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En cambio, aquellos relieves que poseen valores negativos y corresponden a </a:t>
            </a:r>
            <a:r>
              <a:rPr lang="es-ES" dirty="0" smtClean="0"/>
              <a:t>las profundidades</a:t>
            </a:r>
            <a:r>
              <a:rPr lang="es-ES" dirty="0"/>
              <a:t>, son los denominados relieves sumergidos o submarinos. Y </a:t>
            </a:r>
            <a:r>
              <a:rPr lang="es-ES" dirty="0" smtClean="0"/>
              <a:t>sus principales </a:t>
            </a:r>
            <a:r>
              <a:rPr lang="es-ES" dirty="0"/>
              <a:t>formas son:</a:t>
            </a:r>
          </a:p>
          <a:p>
            <a:pPr marL="0" indent="0">
              <a:buNone/>
            </a:pPr>
            <a:r>
              <a:rPr lang="es-ES" dirty="0"/>
              <a:t>• Plataforma Continental: es una prolongación de las tierras emergidas por debajo </a:t>
            </a:r>
            <a:r>
              <a:rPr lang="es-ES" dirty="0" smtClean="0"/>
              <a:t>del mar</a:t>
            </a:r>
            <a:r>
              <a:rPr lang="es-ES" dirty="0"/>
              <a:t>, más precisamente desde la costa hasta los 200 metros de profundidad.</a:t>
            </a:r>
          </a:p>
          <a:p>
            <a:pPr marL="0" indent="0">
              <a:buNone/>
            </a:pPr>
            <a:r>
              <a:rPr lang="es-ES" dirty="0"/>
              <a:t>• Talud continental: es una zona de pendiente abrupta que desciende desde los </a:t>
            </a:r>
            <a:r>
              <a:rPr lang="es-ES" dirty="0" smtClean="0"/>
              <a:t>500 hasta </a:t>
            </a:r>
            <a:r>
              <a:rPr lang="es-ES" dirty="0"/>
              <a:t>los 2.500 metros de profundidad aproximadamente.</a:t>
            </a:r>
          </a:p>
          <a:p>
            <a:pPr marL="0" indent="0">
              <a:buNone/>
            </a:pPr>
            <a:r>
              <a:rPr lang="es-ES" dirty="0"/>
              <a:t>• Llanuras abisales: es un relieve plano que posee una cubierta de sedimentos.</a:t>
            </a:r>
          </a:p>
          <a:p>
            <a:pPr marL="0" indent="0">
              <a:buNone/>
            </a:pPr>
            <a:r>
              <a:rPr lang="es-ES" dirty="0"/>
              <a:t>• Dorsales oceánicas: son las cordilleras submarinas, que se elevan a más de </a:t>
            </a:r>
            <a:r>
              <a:rPr lang="es-ES" dirty="0" smtClean="0"/>
              <a:t>3000 metros </a:t>
            </a:r>
            <a:r>
              <a:rPr lang="es-ES" dirty="0"/>
              <a:t>del nivel de las llanuras abisales.</a:t>
            </a:r>
          </a:p>
          <a:p>
            <a:pPr marL="0" indent="0">
              <a:buNone/>
            </a:pPr>
            <a:r>
              <a:rPr lang="es-ES" dirty="0"/>
              <a:t>• Costa: es el área de contacto entre el mar y las tierras emergidas.</a:t>
            </a:r>
          </a:p>
          <a:p>
            <a:pPr marL="0" indent="0">
              <a:buNone/>
            </a:pPr>
            <a:r>
              <a:rPr lang="es-ES" dirty="0"/>
              <a:t>• Fosas oceánicas: son grandes hundimientos alargados y estrechos, de </a:t>
            </a:r>
            <a:r>
              <a:rPr lang="es-ES" dirty="0" smtClean="0"/>
              <a:t>gran profundidad</a:t>
            </a:r>
            <a:r>
              <a:rPr lang="es-ES" dirty="0"/>
              <a:t>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297" y="2801252"/>
            <a:ext cx="2935176" cy="405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570" y="-148504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s-ES" sz="2800" u="sng" dirty="0" smtClean="0">
                <a:solidFill>
                  <a:srgbClr val="F315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Ahora veamos como pueden ser desarrollados algunos problemas ambientales en nuestro país.</a:t>
            </a:r>
            <a:endParaRPr lang="es-ES" sz="2800" u="sng" dirty="0">
              <a:solidFill>
                <a:srgbClr val="F3156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12932"/>
            <a:ext cx="11756608" cy="56450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900" dirty="0"/>
              <a:t>Naturales: provienen de la hidrosfera, la atmósfera o de la energía del interior de la </a:t>
            </a:r>
            <a:r>
              <a:rPr lang="es-ES" sz="1900" dirty="0" smtClean="0"/>
              <a:t>Tierra. Es decir, ocurren por “culpa” de la naturaleza, por ejemplo una explosión volcánica,.</a:t>
            </a:r>
            <a:endParaRPr lang="es-ES" sz="1900" dirty="0"/>
          </a:p>
          <a:p>
            <a:pPr marL="0" indent="0">
              <a:buNone/>
            </a:pPr>
            <a:r>
              <a:rPr lang="es-ES" sz="1900" dirty="0"/>
              <a:t>Tecnológicas: son producto de la manipulación de sistemas tecnológicos y de </a:t>
            </a:r>
            <a:r>
              <a:rPr lang="es-ES" sz="1900" dirty="0" smtClean="0"/>
              <a:t>sustancias peligrosas</a:t>
            </a:r>
            <a:r>
              <a:rPr lang="es-ES" sz="1900" dirty="0"/>
              <a:t>. Por ejemplo, la explosión de una industria petroquímica o la rotura de una </a:t>
            </a:r>
            <a:r>
              <a:rPr lang="es-ES" sz="1900" dirty="0" smtClean="0"/>
              <a:t>represa hidroeléctrica</a:t>
            </a:r>
            <a:r>
              <a:rPr lang="es-ES" sz="1900" dirty="0"/>
              <a:t>.</a:t>
            </a:r>
          </a:p>
          <a:p>
            <a:pPr marL="0" indent="0">
              <a:buNone/>
            </a:pPr>
            <a:r>
              <a:rPr lang="es-ES" sz="1900" dirty="0"/>
              <a:t>Complejas: provienen de la interacción de factores naturales y tecnológicos, como, </a:t>
            </a:r>
            <a:r>
              <a:rPr lang="es-ES" sz="1900" dirty="0" smtClean="0"/>
              <a:t>por ejemplo</a:t>
            </a:r>
            <a:r>
              <a:rPr lang="es-ES" sz="1900" dirty="0"/>
              <a:t>, en el caso de que un terremoto afecte una central atómica y, a su vez, se genere </a:t>
            </a:r>
            <a:r>
              <a:rPr lang="es-ES" sz="1900" dirty="0" smtClean="0"/>
              <a:t>una fuga </a:t>
            </a:r>
            <a:r>
              <a:rPr lang="es-ES" sz="1900" dirty="0"/>
              <a:t>de radiación nuclear. Debido a la intensa transformación social de la naturaleza, </a:t>
            </a:r>
            <a:r>
              <a:rPr lang="es-ES" sz="1900" dirty="0" smtClean="0"/>
              <a:t>las amenazas </a:t>
            </a:r>
            <a:r>
              <a:rPr lang="es-ES" sz="1900" dirty="0"/>
              <a:t>suelen ser de este tipo</a:t>
            </a:r>
            <a:r>
              <a:rPr lang="es-ES" sz="1900" dirty="0" smtClean="0"/>
              <a:t>.</a:t>
            </a:r>
          </a:p>
          <a:p>
            <a:pPr marL="0" indent="0">
              <a:buNone/>
            </a:pPr>
            <a:endParaRPr lang="es-ES" sz="1900" dirty="0"/>
          </a:p>
          <a:p>
            <a:pPr marL="0" indent="0">
              <a:buNone/>
            </a:pPr>
            <a:endParaRPr lang="es-ES" sz="1900" dirty="0" smtClean="0"/>
          </a:p>
          <a:p>
            <a:pPr marL="0" indent="0">
              <a:buNone/>
            </a:pPr>
            <a:endParaRPr lang="es-ES" sz="1900" dirty="0"/>
          </a:p>
          <a:p>
            <a:pPr marL="0" indent="0">
              <a:buNone/>
            </a:pPr>
            <a:endParaRPr lang="es-ES" sz="1900" dirty="0" smtClean="0"/>
          </a:p>
          <a:p>
            <a:pPr marL="0" indent="0">
              <a:buNone/>
            </a:pPr>
            <a:endParaRPr lang="es-ES" sz="1900" dirty="0"/>
          </a:p>
          <a:p>
            <a:pPr marL="0" indent="0" algn="r">
              <a:buNone/>
            </a:pP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Reynoso Morena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9519" t="-456" r="7849" b="456"/>
          <a:stretch/>
        </p:blipFill>
        <p:spPr>
          <a:xfrm>
            <a:off x="845136" y="3407781"/>
            <a:ext cx="2176993" cy="195518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743" y="3407600"/>
            <a:ext cx="3773510" cy="195536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37794" t="39179" r="2534" b="2073"/>
          <a:stretch/>
        </p:blipFill>
        <p:spPr>
          <a:xfrm>
            <a:off x="7456867" y="3407600"/>
            <a:ext cx="2987899" cy="196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5909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Tipo de made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TM03090434[[fn=Letras en madera]]</Template>
  <TotalTime>469</TotalTime>
  <Words>878</Words>
  <Application>Microsoft Office PowerPoint</Application>
  <PresentationFormat>Panorámica</PresentationFormat>
  <Paragraphs>45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2" baseType="lpstr">
      <vt:lpstr>Arial</vt:lpstr>
      <vt:lpstr>Monotype Corsiva</vt:lpstr>
      <vt:lpstr>Rockwell</vt:lpstr>
      <vt:lpstr>Rockwell Condensed</vt:lpstr>
      <vt:lpstr>Wingdings</vt:lpstr>
      <vt:lpstr>Tipo de madera</vt:lpstr>
      <vt:lpstr>Argentina</vt:lpstr>
      <vt:lpstr>¿Cómo es nuestro clima?</vt:lpstr>
      <vt:lpstr>Presentación de PowerPoint</vt:lpstr>
      <vt:lpstr>¿Como es su Relieve?</vt:lpstr>
      <vt:lpstr>Presentación de PowerPoint</vt:lpstr>
      <vt:lpstr>Ahora veamos como pueden ser desarrollados algunos problemas ambientales en nuestro país.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Argentina</dc:title>
  <dc:creator>Morena</dc:creator>
  <cp:lastModifiedBy>Morena</cp:lastModifiedBy>
  <cp:revision>13</cp:revision>
  <dcterms:created xsi:type="dcterms:W3CDTF">2020-11-27T19:48:23Z</dcterms:created>
  <dcterms:modified xsi:type="dcterms:W3CDTF">2020-11-28T03:38:01Z</dcterms:modified>
</cp:coreProperties>
</file>