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7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F88-99A9-416D-A8BF-B1351D3F8CC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DA5B-6E11-40AE-A3BF-8348128B5F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3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F88-99A9-416D-A8BF-B1351D3F8CC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DA5B-6E11-40AE-A3BF-8348128B5F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5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F88-99A9-416D-A8BF-B1351D3F8CC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DA5B-6E11-40AE-A3BF-8348128B5F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4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F88-99A9-416D-A8BF-B1351D3F8CC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DA5B-6E11-40AE-A3BF-8348128B5F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F88-99A9-416D-A8BF-B1351D3F8CC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DA5B-6E11-40AE-A3BF-8348128B5F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F88-99A9-416D-A8BF-B1351D3F8CC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DA5B-6E11-40AE-A3BF-8348128B5F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9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F88-99A9-416D-A8BF-B1351D3F8CC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DA5B-6E11-40AE-A3BF-8348128B5F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8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F88-99A9-416D-A8BF-B1351D3F8CC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DA5B-6E11-40AE-A3BF-8348128B5F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8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F88-99A9-416D-A8BF-B1351D3F8CC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DA5B-6E11-40AE-A3BF-8348128B5F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4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F88-99A9-416D-A8BF-B1351D3F8CC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DA5B-6E11-40AE-A3BF-8348128B5F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4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F88-99A9-416D-A8BF-B1351D3F8CC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DA5B-6E11-40AE-A3BF-8348128B5F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8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09F88-99A9-416D-A8BF-B1351D3F8CC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4DA5B-6E11-40AE-A3BF-8348128B5F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2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Historieta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Físico /química: Enlaces Químicos </a:t>
            </a:r>
          </a:p>
          <a:p>
            <a:r>
              <a:rPr lang="es-MX" dirty="0" smtClean="0"/>
              <a:t>Alumna REYNOSO, Morena 3ero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181600" cy="5579269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65125"/>
            <a:ext cx="5181600" cy="5579269"/>
          </a:xfrm>
        </p:spPr>
      </p:pic>
    </p:spTree>
    <p:extLst>
      <p:ext uri="{BB962C8B-B14F-4D97-AF65-F5344CB8AC3E}">
        <p14:creationId xmlns:p14="http://schemas.microsoft.com/office/powerpoint/2010/main" val="63839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4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Historieta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Biología: PROTEINAS</a:t>
            </a:r>
          </a:p>
          <a:p>
            <a:r>
              <a:rPr lang="es-MX" dirty="0" smtClean="0"/>
              <a:t>Alumna REYNOSO, Morena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7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334000" cy="5579269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65125"/>
            <a:ext cx="5181600" cy="5579269"/>
          </a:xfrm>
        </p:spPr>
      </p:pic>
    </p:spTree>
    <p:extLst>
      <p:ext uri="{BB962C8B-B14F-4D97-AF65-F5344CB8AC3E}">
        <p14:creationId xmlns:p14="http://schemas.microsoft.com/office/powerpoint/2010/main" val="218331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252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</Words>
  <Application>Microsoft Office PowerPoint</Application>
  <PresentationFormat>Panorámica</PresentationFormat>
  <Paragraphs>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Historieta</vt:lpstr>
      <vt:lpstr>Presentación de PowerPoint</vt:lpstr>
      <vt:lpstr>Presentación de PowerPoint</vt:lpstr>
      <vt:lpstr>Historieta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Historieta</dc:title>
  <dc:creator>FABIAN</dc:creator>
  <cp:lastModifiedBy>FABIAN</cp:lastModifiedBy>
  <cp:revision>2</cp:revision>
  <dcterms:created xsi:type="dcterms:W3CDTF">2020-12-01T23:06:19Z</dcterms:created>
  <dcterms:modified xsi:type="dcterms:W3CDTF">2020-12-01T23:08:21Z</dcterms:modified>
</cp:coreProperties>
</file>