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40" d="100"/>
          <a:sy n="40" d="100"/>
        </p:scale>
        <p:origin x="72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6A4B-0C8F-4EDA-B831-E8A835A5D5F1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6C4AA-1AB1-44B9-B2E4-14F8CC29FB9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44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6A4B-0C8F-4EDA-B831-E8A835A5D5F1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6C4AA-1AB1-44B9-B2E4-14F8CC29FB9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70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6A4B-0C8F-4EDA-B831-E8A835A5D5F1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6C4AA-1AB1-44B9-B2E4-14F8CC29FB9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44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6A4B-0C8F-4EDA-B831-E8A835A5D5F1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6C4AA-1AB1-44B9-B2E4-14F8CC29FB9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55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6A4B-0C8F-4EDA-B831-E8A835A5D5F1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6C4AA-1AB1-44B9-B2E4-14F8CC29FB9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888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6A4B-0C8F-4EDA-B831-E8A835A5D5F1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6C4AA-1AB1-44B9-B2E4-14F8CC29FB9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15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6A4B-0C8F-4EDA-B831-E8A835A5D5F1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6C4AA-1AB1-44B9-B2E4-14F8CC29FB9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119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6A4B-0C8F-4EDA-B831-E8A835A5D5F1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6C4AA-1AB1-44B9-B2E4-14F8CC29FB9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310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6A4B-0C8F-4EDA-B831-E8A835A5D5F1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6C4AA-1AB1-44B9-B2E4-14F8CC29FB9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61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6A4B-0C8F-4EDA-B831-E8A835A5D5F1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6C4AA-1AB1-44B9-B2E4-14F8CC29FB9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447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46A4B-0C8F-4EDA-B831-E8A835A5D5F1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6C4AA-1AB1-44B9-B2E4-14F8CC29FB9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107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46A4B-0C8F-4EDA-B831-E8A835A5D5F1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6C4AA-1AB1-44B9-B2E4-14F8CC29FB9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9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 smtClean="0"/>
              <a:t>Historia de la Ciencia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MX" sz="3600" dirty="0" smtClean="0"/>
              <a:t>Elementos Radioactivos:</a:t>
            </a:r>
          </a:p>
          <a:p>
            <a:r>
              <a:rPr lang="es-MX" sz="3600" dirty="0" smtClean="0"/>
              <a:t>Historietas realizadas por 3ER. Año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0863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5562600" cy="5811838"/>
          </a:xfr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65125"/>
            <a:ext cx="4953000" cy="5811838"/>
          </a:xfrm>
        </p:spPr>
      </p:pic>
    </p:spTree>
    <p:extLst>
      <p:ext uri="{BB962C8B-B14F-4D97-AF65-F5344CB8AC3E}">
        <p14:creationId xmlns:p14="http://schemas.microsoft.com/office/powerpoint/2010/main" val="2452008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18706"/>
            <a:ext cx="10491537" cy="612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434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5334000" cy="5579269"/>
          </a:xfr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65125"/>
            <a:ext cx="5181600" cy="5579269"/>
          </a:xfrm>
        </p:spPr>
      </p:pic>
    </p:spTree>
    <p:extLst>
      <p:ext uri="{BB962C8B-B14F-4D97-AF65-F5344CB8AC3E}">
        <p14:creationId xmlns:p14="http://schemas.microsoft.com/office/powerpoint/2010/main" val="4210395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31850" y="1123584"/>
            <a:ext cx="10515600" cy="822447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Orden por Alumno/a y n° diapositiva</a:t>
            </a:r>
            <a:endParaRPr lang="en-U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>
          <a:xfrm>
            <a:off x="831850" y="2086709"/>
            <a:ext cx="10515600" cy="4002942"/>
          </a:xfrm>
        </p:spPr>
        <p:txBody>
          <a:bodyPr/>
          <a:lstStyle/>
          <a:p>
            <a:r>
              <a:rPr lang="es-MX" dirty="0" smtClean="0">
                <a:solidFill>
                  <a:schemeClr val="tx1"/>
                </a:solidFill>
              </a:rPr>
              <a:t>ANDRÓNICO, </a:t>
            </a:r>
            <a:r>
              <a:rPr lang="es-MX" dirty="0" err="1" smtClean="0">
                <a:solidFill>
                  <a:schemeClr val="tx1"/>
                </a:solidFill>
              </a:rPr>
              <a:t>Chiara</a:t>
            </a:r>
            <a:r>
              <a:rPr lang="es-MX" dirty="0" smtClean="0">
                <a:solidFill>
                  <a:schemeClr val="tx1"/>
                </a:solidFill>
              </a:rPr>
              <a:t>: Diapositiva 3</a:t>
            </a:r>
          </a:p>
          <a:p>
            <a:r>
              <a:rPr lang="es-MX" dirty="0" smtClean="0">
                <a:solidFill>
                  <a:schemeClr val="tx1"/>
                </a:solidFill>
              </a:rPr>
              <a:t>GAVA, </a:t>
            </a:r>
            <a:r>
              <a:rPr lang="es-MX" dirty="0" err="1" smtClean="0">
                <a:solidFill>
                  <a:schemeClr val="tx1"/>
                </a:solidFill>
              </a:rPr>
              <a:t>Aylén</a:t>
            </a:r>
            <a:r>
              <a:rPr lang="es-MX" dirty="0" smtClean="0">
                <a:solidFill>
                  <a:schemeClr val="tx1"/>
                </a:solidFill>
              </a:rPr>
              <a:t>: Diapositiva 4</a:t>
            </a:r>
          </a:p>
          <a:p>
            <a:r>
              <a:rPr lang="es-MX" dirty="0" smtClean="0">
                <a:solidFill>
                  <a:schemeClr val="tx1"/>
                </a:solidFill>
              </a:rPr>
              <a:t>Cano, </a:t>
            </a:r>
            <a:r>
              <a:rPr lang="es-MX" dirty="0" err="1" smtClean="0">
                <a:solidFill>
                  <a:schemeClr val="tx1"/>
                </a:solidFill>
              </a:rPr>
              <a:t>Yaima</a:t>
            </a:r>
            <a:r>
              <a:rPr lang="es-MX" dirty="0" smtClean="0">
                <a:solidFill>
                  <a:schemeClr val="tx1"/>
                </a:solidFill>
              </a:rPr>
              <a:t>: Diapositivas 5, 6 y 7</a:t>
            </a:r>
          </a:p>
          <a:p>
            <a:r>
              <a:rPr lang="es-MX" dirty="0" smtClean="0">
                <a:solidFill>
                  <a:schemeClr val="tx1"/>
                </a:solidFill>
              </a:rPr>
              <a:t>FIUME, Lautaro: Diapositiva 8</a:t>
            </a:r>
          </a:p>
          <a:p>
            <a:r>
              <a:rPr lang="es-MX" dirty="0" smtClean="0">
                <a:solidFill>
                  <a:schemeClr val="tx1"/>
                </a:solidFill>
              </a:rPr>
              <a:t>Martín, </a:t>
            </a:r>
            <a:r>
              <a:rPr lang="es-MX" dirty="0" err="1" smtClean="0">
                <a:solidFill>
                  <a:schemeClr val="tx1"/>
                </a:solidFill>
              </a:rPr>
              <a:t>Iara</a:t>
            </a:r>
            <a:r>
              <a:rPr lang="es-MX" dirty="0" smtClean="0">
                <a:solidFill>
                  <a:schemeClr val="tx1"/>
                </a:solidFill>
              </a:rPr>
              <a:t>: Diapositivas 9 y 10</a:t>
            </a:r>
          </a:p>
          <a:p>
            <a:r>
              <a:rPr lang="es-MX" dirty="0" smtClean="0">
                <a:solidFill>
                  <a:schemeClr val="tx1"/>
                </a:solidFill>
              </a:rPr>
              <a:t>MENDOZA, </a:t>
            </a:r>
            <a:r>
              <a:rPr lang="es-MX" dirty="0" err="1" smtClean="0">
                <a:solidFill>
                  <a:schemeClr val="tx1"/>
                </a:solidFill>
              </a:rPr>
              <a:t>Melani</a:t>
            </a:r>
            <a:r>
              <a:rPr lang="es-MX" dirty="0" smtClean="0">
                <a:solidFill>
                  <a:schemeClr val="tx1"/>
                </a:solidFill>
              </a:rPr>
              <a:t>: Diapositiva 11</a:t>
            </a:r>
          </a:p>
          <a:p>
            <a:r>
              <a:rPr lang="es-MX" dirty="0" smtClean="0">
                <a:solidFill>
                  <a:schemeClr val="tx1"/>
                </a:solidFill>
              </a:rPr>
              <a:t>REYNOSO, Morena: Diapositiva 12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24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27220"/>
            <a:ext cx="12440653" cy="582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899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41877"/>
            <a:ext cx="5181600" cy="2518833"/>
          </a:xfr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741877"/>
            <a:ext cx="5181600" cy="2518833"/>
          </a:xfrm>
        </p:spPr>
      </p:pic>
    </p:spTree>
    <p:extLst>
      <p:ext uri="{BB962C8B-B14F-4D97-AF65-F5344CB8AC3E}">
        <p14:creationId xmlns:p14="http://schemas.microsoft.com/office/powerpoint/2010/main" val="1683125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95" y="365125"/>
            <a:ext cx="6864182" cy="5824538"/>
          </a:xfrm>
        </p:spPr>
      </p:pic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879" y="365125"/>
            <a:ext cx="4226509" cy="5824538"/>
          </a:xfrm>
        </p:spPr>
      </p:pic>
    </p:spTree>
    <p:extLst>
      <p:ext uri="{BB962C8B-B14F-4D97-AF65-F5344CB8AC3E}">
        <p14:creationId xmlns:p14="http://schemas.microsoft.com/office/powerpoint/2010/main" val="3523551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6293048" cy="6083801"/>
          </a:xfr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365124"/>
            <a:ext cx="4222552" cy="6083801"/>
          </a:xfrm>
        </p:spPr>
      </p:pic>
    </p:spTree>
    <p:extLst>
      <p:ext uri="{BB962C8B-B14F-4D97-AF65-F5344CB8AC3E}">
        <p14:creationId xmlns:p14="http://schemas.microsoft.com/office/powerpoint/2010/main" val="3604838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48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47" y="770021"/>
            <a:ext cx="10082464" cy="531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93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5181600" cy="6180054"/>
          </a:xfr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65125"/>
            <a:ext cx="5334000" cy="6180054"/>
          </a:xfrm>
        </p:spPr>
      </p:pic>
    </p:spTree>
    <p:extLst>
      <p:ext uri="{BB962C8B-B14F-4D97-AF65-F5344CB8AC3E}">
        <p14:creationId xmlns:p14="http://schemas.microsoft.com/office/powerpoint/2010/main" val="24982877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68</Words>
  <Application>Microsoft Office PowerPoint</Application>
  <PresentationFormat>Panorámica</PresentationFormat>
  <Paragraphs>11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Tema de Office</vt:lpstr>
      <vt:lpstr>Historia de la Ciencia</vt:lpstr>
      <vt:lpstr>Orden por Alumno/a y n° diapositiva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Historia de la Ciencia</dc:title>
  <dc:creator>FABIAN</dc:creator>
  <cp:lastModifiedBy>FABIAN</cp:lastModifiedBy>
  <cp:revision>5</cp:revision>
  <dcterms:created xsi:type="dcterms:W3CDTF">2020-11-27T18:17:04Z</dcterms:created>
  <dcterms:modified xsi:type="dcterms:W3CDTF">2020-11-27T18:58:26Z</dcterms:modified>
</cp:coreProperties>
</file>