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1E0B-A7C5-48CB-80B7-69B8EAD57D25}" type="datetimeFigureOut">
              <a:rPr lang="es-AR" smtClean="0"/>
              <a:t>9/12/2020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9852-08A9-4753-ADD6-A7462BBD095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8783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1E0B-A7C5-48CB-80B7-69B8EAD57D25}" type="datetimeFigureOut">
              <a:rPr lang="es-AR" smtClean="0"/>
              <a:t>9/12/2020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9852-08A9-4753-ADD6-A7462BBD095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85047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1E0B-A7C5-48CB-80B7-69B8EAD57D25}" type="datetimeFigureOut">
              <a:rPr lang="es-AR" smtClean="0"/>
              <a:t>9/12/2020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9852-08A9-4753-ADD6-A7462BBD0951}" type="slidenum">
              <a:rPr lang="es-AR" smtClean="0"/>
              <a:t>‹Nº›</a:t>
            </a:fld>
            <a:endParaRPr lang="es-A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5667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1E0B-A7C5-48CB-80B7-69B8EAD57D25}" type="datetimeFigureOut">
              <a:rPr lang="es-AR" smtClean="0"/>
              <a:t>9/12/2020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9852-08A9-4753-ADD6-A7462BBD095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62384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1E0B-A7C5-48CB-80B7-69B8EAD57D25}" type="datetimeFigureOut">
              <a:rPr lang="es-AR" smtClean="0"/>
              <a:t>9/12/2020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9852-08A9-4753-ADD6-A7462BBD0951}" type="slidenum">
              <a:rPr lang="es-AR" smtClean="0"/>
              <a:t>‹Nº›</a:t>
            </a:fld>
            <a:endParaRPr lang="es-A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1718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1E0B-A7C5-48CB-80B7-69B8EAD57D25}" type="datetimeFigureOut">
              <a:rPr lang="es-AR" smtClean="0"/>
              <a:t>9/12/2020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9852-08A9-4753-ADD6-A7462BBD095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18188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1E0B-A7C5-48CB-80B7-69B8EAD57D25}" type="datetimeFigureOut">
              <a:rPr lang="es-AR" smtClean="0"/>
              <a:t>9/12/2020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9852-08A9-4753-ADD6-A7462BBD095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33402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1E0B-A7C5-48CB-80B7-69B8EAD57D25}" type="datetimeFigureOut">
              <a:rPr lang="es-AR" smtClean="0"/>
              <a:t>9/12/2020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9852-08A9-4753-ADD6-A7462BBD095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7431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1E0B-A7C5-48CB-80B7-69B8EAD57D25}" type="datetimeFigureOut">
              <a:rPr lang="es-AR" smtClean="0"/>
              <a:t>9/12/2020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9852-08A9-4753-ADD6-A7462BBD095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88674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1E0B-A7C5-48CB-80B7-69B8EAD57D25}" type="datetimeFigureOut">
              <a:rPr lang="es-AR" smtClean="0"/>
              <a:t>9/12/2020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9852-08A9-4753-ADD6-A7462BBD095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849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1E0B-A7C5-48CB-80B7-69B8EAD57D25}" type="datetimeFigureOut">
              <a:rPr lang="es-AR" smtClean="0"/>
              <a:t>9/12/2020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9852-08A9-4753-ADD6-A7462BBD095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7709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1E0B-A7C5-48CB-80B7-69B8EAD57D25}" type="datetimeFigureOut">
              <a:rPr lang="es-AR" smtClean="0"/>
              <a:t>9/12/2020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9852-08A9-4753-ADD6-A7462BBD095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38378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1E0B-A7C5-48CB-80B7-69B8EAD57D25}" type="datetimeFigureOut">
              <a:rPr lang="es-AR" smtClean="0"/>
              <a:t>9/12/2020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9852-08A9-4753-ADD6-A7462BBD095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2062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1E0B-A7C5-48CB-80B7-69B8EAD57D25}" type="datetimeFigureOut">
              <a:rPr lang="es-AR" smtClean="0"/>
              <a:t>9/12/2020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9852-08A9-4753-ADD6-A7462BBD095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0813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1E0B-A7C5-48CB-80B7-69B8EAD57D25}" type="datetimeFigureOut">
              <a:rPr lang="es-AR" smtClean="0"/>
              <a:t>9/12/2020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9852-08A9-4753-ADD6-A7462BBD095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0021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1E0B-A7C5-48CB-80B7-69B8EAD57D25}" type="datetimeFigureOut">
              <a:rPr lang="es-AR" smtClean="0"/>
              <a:t>9/12/2020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9852-08A9-4753-ADD6-A7462BBD095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86551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F1E0B-A7C5-48CB-80B7-69B8EAD57D25}" type="datetimeFigureOut">
              <a:rPr lang="es-AR" smtClean="0"/>
              <a:t>9/12/2020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0C9852-08A9-4753-ADD6-A7462BBD095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4525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49BD5-83AD-4A36-BBC5-B71BB7780F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AR" dirty="0"/>
              <a:t>Geografía 3ro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27EA6D-96D7-4E17-A007-9104FC3AD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7911" y="4050836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s-AR" sz="2800" dirty="0"/>
              <a:t>Camila y Micaela </a:t>
            </a:r>
            <a:r>
              <a:rPr lang="es-AR" sz="2800" dirty="0" err="1"/>
              <a:t>Viteritti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3414735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4E653F8-2AFA-4EAF-A656-370682083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814387"/>
            <a:ext cx="920115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76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ABBA209-5CBC-4D48-8668-ABAE694B0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866775"/>
            <a:ext cx="94107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94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6F4D2C7-8050-43EC-B288-FDFE97FC8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87" y="842962"/>
            <a:ext cx="919162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55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D21E668-B086-4CB0-BA3E-1F7BEAF5E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809625"/>
            <a:ext cx="923925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11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D6DC08D-89A2-4771-816D-ECA62F8BD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62" y="838200"/>
            <a:ext cx="936307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58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1DF0F1B-A65E-41EE-932B-A4619E6BD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37" y="814387"/>
            <a:ext cx="930592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31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579AC49-88D2-4C4D-B176-EC716C282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935" y="588461"/>
            <a:ext cx="8983426" cy="5058360"/>
          </a:xfrm>
        </p:spPr>
      </p:pic>
    </p:spTree>
    <p:extLst>
      <p:ext uri="{BB962C8B-B14F-4D97-AF65-F5344CB8AC3E}">
        <p14:creationId xmlns:p14="http://schemas.microsoft.com/office/powerpoint/2010/main" val="3960799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378499A-BB3F-4652-87BB-D6BF06EA8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871537"/>
            <a:ext cx="939165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8854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</TotalTime>
  <Words>6</Words>
  <Application>Microsoft Office PowerPoint</Application>
  <PresentationFormat>Panorámica</PresentationFormat>
  <Paragraphs>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Faceta</vt:lpstr>
      <vt:lpstr>Geografía 3ro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Geografía 3ro</dc:title>
  <dc:creator>Andres A.</dc:creator>
  <cp:lastModifiedBy>Andres A.</cp:lastModifiedBy>
  <cp:revision>1</cp:revision>
  <dcterms:created xsi:type="dcterms:W3CDTF">2020-12-09T11:41:11Z</dcterms:created>
  <dcterms:modified xsi:type="dcterms:W3CDTF">2020-12-09T11:49:53Z</dcterms:modified>
</cp:coreProperties>
</file>