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58" r:id="rId3"/>
    <p:sldId id="267" r:id="rId4"/>
    <p:sldId id="257" r:id="rId5"/>
    <p:sldId id="262" r:id="rId6"/>
    <p:sldId id="261" r:id="rId7"/>
    <p:sldId id="265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97AF3B-6A03-42A1-BA2D-E15E0809DC5B}" type="datetimeFigureOut">
              <a:rPr lang="es-AR" smtClean="0"/>
              <a:t>10/11/2020</a:t>
            </a:fld>
            <a:endParaRPr lang="es-A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03C690-9165-4AC7-A657-4D963B236525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A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AF3B-6A03-42A1-BA2D-E15E0809DC5B}" type="datetimeFigureOut">
              <a:rPr lang="es-AR" smtClean="0"/>
              <a:t>10/11/2020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C690-9165-4AC7-A657-4D963B23652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AF3B-6A03-42A1-BA2D-E15E0809DC5B}" type="datetimeFigureOut">
              <a:rPr lang="es-AR" smtClean="0"/>
              <a:t>10/11/2020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03C690-9165-4AC7-A657-4D963B23652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AF3B-6A03-42A1-BA2D-E15E0809DC5B}" type="datetimeFigureOut">
              <a:rPr lang="es-AR" smtClean="0"/>
              <a:t>10/11/2020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C690-9165-4AC7-A657-4D963B236525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97AF3B-6A03-42A1-BA2D-E15E0809DC5B}" type="datetimeFigureOut">
              <a:rPr lang="es-AR" smtClean="0"/>
              <a:t>10/11/2020</a:t>
            </a:fld>
            <a:endParaRPr lang="es-A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03C690-9165-4AC7-A657-4D963B236525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A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AF3B-6A03-42A1-BA2D-E15E0809DC5B}" type="datetimeFigureOut">
              <a:rPr lang="es-AR" smtClean="0"/>
              <a:t>10/11/2020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C690-9165-4AC7-A657-4D963B236525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AF3B-6A03-42A1-BA2D-E15E0809DC5B}" type="datetimeFigureOut">
              <a:rPr lang="es-AR" smtClean="0"/>
              <a:t>10/11/2020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C690-9165-4AC7-A657-4D963B236525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AF3B-6A03-42A1-BA2D-E15E0809DC5B}" type="datetimeFigureOut">
              <a:rPr lang="es-AR" smtClean="0"/>
              <a:t>10/11/2020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C690-9165-4AC7-A657-4D963B236525}" type="slidenum">
              <a:rPr lang="es-AR" smtClean="0"/>
              <a:t>‹Nº›</a:t>
            </a:fld>
            <a:endParaRPr lang="es-A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AF3B-6A03-42A1-BA2D-E15E0809DC5B}" type="datetimeFigureOut">
              <a:rPr lang="es-AR" smtClean="0"/>
              <a:t>10/11/2020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C690-9165-4AC7-A657-4D963B236525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AF3B-6A03-42A1-BA2D-E15E0809DC5B}" type="datetimeFigureOut">
              <a:rPr lang="es-AR" smtClean="0"/>
              <a:t>10/11/2020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03C690-9165-4AC7-A657-4D963B236525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7AF3B-6A03-42A1-BA2D-E15E0809DC5B}" type="datetimeFigureOut">
              <a:rPr lang="es-AR" smtClean="0"/>
              <a:t>10/11/2020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3C690-9165-4AC7-A657-4D963B236525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5B97AF3B-6A03-42A1-BA2D-E15E0809DC5B}" type="datetimeFigureOut">
              <a:rPr lang="es-AR" smtClean="0"/>
              <a:t>10/11/2020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603C690-9165-4AC7-A657-4D963B236525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72"/>
            <a:ext cx="9143999" cy="687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260648"/>
            <a:ext cx="6840760" cy="1323439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  <a:reflection blurRad="6350" stA="50000" endA="300" endPos="90000" dist="50800" dir="5400000" sy="-100000" algn="bl" rotWithShape="0"/>
          </a:effectLst>
          <a:scene3d>
            <a:camera prst="perspectiveRight"/>
            <a:lightRig rig="brightRoom" dir="t">
              <a:rot lat="0" lon="0" rev="600000"/>
            </a:lightRig>
          </a:scene3d>
          <a:sp3d prstMaterial="metal">
            <a:bevelT w="38100" h="57150" prst="slope"/>
          </a:sp3d>
        </p:spPr>
        <p:txBody>
          <a:bodyPr wrap="square">
            <a:spAutoFit/>
          </a:bodyPr>
          <a:lstStyle/>
          <a:p>
            <a:r>
              <a:rPr lang="es-AR" sz="4000" cap="all" spc="2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“Los problemas ambientales urbanos en América”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92200" y="3254127"/>
            <a:ext cx="4495824" cy="267765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bg1"/>
                </a:solidFill>
              </a:rPr>
              <a:t>Alumno: Joaquín Camiña</a:t>
            </a:r>
          </a:p>
          <a:p>
            <a:r>
              <a:rPr lang="es-AR" sz="2400" dirty="0">
                <a:solidFill>
                  <a:schemeClr val="bg1"/>
                </a:solidFill>
              </a:rPr>
              <a:t>Profesor: Andes A.</a:t>
            </a:r>
          </a:p>
          <a:p>
            <a:r>
              <a:rPr lang="es-AR" sz="2400" dirty="0">
                <a:solidFill>
                  <a:schemeClr val="bg1"/>
                </a:solidFill>
              </a:rPr>
              <a:t>Tema: Los problemas ambientales urbanos en América</a:t>
            </a:r>
          </a:p>
          <a:p>
            <a:r>
              <a:rPr lang="es-AR" sz="2400" dirty="0">
                <a:solidFill>
                  <a:schemeClr val="bg1"/>
                </a:solidFill>
              </a:rPr>
              <a:t>Materia: Geografía</a:t>
            </a:r>
          </a:p>
          <a:p>
            <a:r>
              <a:rPr lang="es-AR" sz="2400" dirty="0">
                <a:solidFill>
                  <a:schemeClr val="bg1"/>
                </a:solidFill>
              </a:rPr>
              <a:t>Curso: 2do Año</a:t>
            </a:r>
          </a:p>
        </p:txBody>
      </p:sp>
    </p:spTree>
    <p:extLst>
      <p:ext uri="{BB962C8B-B14F-4D97-AF65-F5344CB8AC3E}">
        <p14:creationId xmlns:p14="http://schemas.microsoft.com/office/powerpoint/2010/main" val="263438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7992888" cy="3672408"/>
          </a:xfrm>
        </p:spPr>
        <p:txBody>
          <a:bodyPr>
            <a:noAutofit/>
          </a:bodyPr>
          <a:lstStyle/>
          <a:p>
            <a:r>
              <a:rPr lang="es-AR" sz="4000" dirty="0"/>
              <a:t>La contaminación hídrica o la contaminación del agua es una modificación de esta, generalmente provocada por el ser humano, que la vuelve impropia o peligrosa para el </a:t>
            </a:r>
            <a:r>
              <a:rPr lang="es-AR" sz="4000" dirty="0"/>
              <a:t>consumo.</a:t>
            </a:r>
            <a:endParaRPr lang="es-AR" sz="4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>
                <a:latin typeface="Agency FB" panose="020B0503020202020204" pitchFamily="34" charset="0"/>
              </a:rPr>
              <a:t>¿Qué es la contaminación hídrica?</a:t>
            </a:r>
            <a:endParaRPr lang="es-AR" sz="4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6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AR" sz="3200" dirty="0"/>
              <a:t>Se produce en </a:t>
            </a:r>
            <a:r>
              <a:rPr lang="es-AR" sz="3200" dirty="0"/>
              <a:t>las ciudades </a:t>
            </a:r>
            <a:r>
              <a:rPr lang="es-AR" sz="3200" dirty="0"/>
              <a:t>porque los ríos sirven como fuente de abastecimiento para </a:t>
            </a:r>
            <a:r>
              <a:rPr lang="es-AR" sz="3200" dirty="0"/>
              <a:t>los habitantes</a:t>
            </a:r>
            <a:r>
              <a:rPr lang="es-AR" sz="3200" dirty="0"/>
              <a:t>, para desarrollar numerosas actividades y sirven como sumidero </a:t>
            </a:r>
            <a:r>
              <a:rPr lang="es-AR" sz="3200" dirty="0"/>
              <a:t>o depósito </a:t>
            </a:r>
            <a:r>
              <a:rPr lang="es-AR" sz="3200" dirty="0"/>
              <a:t>de residuos que provienen de las viviendas o de las industrias </a:t>
            </a:r>
            <a:r>
              <a:rPr lang="es-AR" sz="3200" dirty="0"/>
              <a:t>que están </a:t>
            </a:r>
            <a:r>
              <a:rPr lang="es-AR" sz="3200" dirty="0"/>
              <a:t>localizadas cerca de las ciudades.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1260" cy="1221601"/>
          </a:xfrm>
        </p:spPr>
        <p:txBody>
          <a:bodyPr/>
          <a:lstStyle/>
          <a:p>
            <a:r>
              <a:rPr lang="es-AR" sz="2800" dirty="0">
                <a:latin typeface="Agency FB" panose="020B0503020202020204" pitchFamily="34" charset="0"/>
              </a:rPr>
              <a:t>¿Por qué </a:t>
            </a:r>
            <a:r>
              <a:rPr lang="es-AR" sz="2800" dirty="0">
                <a:latin typeface="Agency FB" panose="020B0503020202020204" pitchFamily="34" charset="0"/>
              </a:rPr>
              <a:t>la contaminación </a:t>
            </a:r>
            <a:r>
              <a:rPr lang="es-AR" sz="2800" dirty="0" smtClean="0">
                <a:latin typeface="Agency FB" panose="020B0503020202020204" pitchFamily="34" charset="0"/>
              </a:rPr>
              <a:t>hídrica se </a:t>
            </a:r>
            <a:r>
              <a:rPr lang="es-AR" sz="2800" dirty="0">
                <a:latin typeface="Agency FB" panose="020B0503020202020204" pitchFamily="34" charset="0"/>
              </a:rPr>
              <a:t>produce en las</a:t>
            </a:r>
            <a:br>
              <a:rPr lang="es-AR" sz="2800" dirty="0">
                <a:latin typeface="Agency FB" panose="020B0503020202020204" pitchFamily="34" charset="0"/>
              </a:rPr>
            </a:br>
            <a:r>
              <a:rPr lang="es-AR" sz="2800" dirty="0">
                <a:latin typeface="Agency FB" panose="020B0503020202020204" pitchFamily="34" charset="0"/>
              </a:rPr>
              <a:t>ciudades?</a:t>
            </a:r>
          </a:p>
        </p:txBody>
      </p:sp>
    </p:spTree>
    <p:extLst>
      <p:ext uri="{BB962C8B-B14F-4D97-AF65-F5344CB8AC3E}">
        <p14:creationId xmlns:p14="http://schemas.microsoft.com/office/powerpoint/2010/main" val="48781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407893" cy="4407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4000" dirty="0"/>
              <a:t>La disposición final de la basura es un problema ambiental porque contaminan los ríos y los líquidos provenientes de estos </a:t>
            </a:r>
            <a:r>
              <a:rPr lang="es-AR" sz="4000" dirty="0"/>
              <a:t>procesos. también pueden </a:t>
            </a:r>
            <a:r>
              <a:rPr lang="es-AR" sz="4000" dirty="0"/>
              <a:t>infiltrarse y llegar al agua subterránea.</a:t>
            </a:r>
            <a:endParaRPr lang="es-AR" sz="2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4000" dirty="0">
                <a:latin typeface="Agency FB" panose="020B0503020202020204" pitchFamily="34" charset="0"/>
              </a:rPr>
              <a:t>¿Por qué la disposición final de la basura es un problema ambiental?</a:t>
            </a:r>
          </a:p>
        </p:txBody>
      </p:sp>
    </p:spTree>
    <p:extLst>
      <p:ext uri="{BB962C8B-B14F-4D97-AF65-F5344CB8AC3E}">
        <p14:creationId xmlns:p14="http://schemas.microsoft.com/office/powerpoint/2010/main" val="42594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4038600" cy="4407408"/>
          </a:xfrm>
        </p:spPr>
        <p:txBody>
          <a:bodyPr>
            <a:normAutofit fontScale="70000" lnSpcReduction="20000"/>
          </a:bodyPr>
          <a:lstStyle/>
          <a:p>
            <a:r>
              <a:rPr lang="es-AR" sz="3800" dirty="0"/>
              <a:t>vivir en la orilla de un río contaminado es perjudicial para la salud de esa población porque puede afectar las aguas subterráneas debido a que sustancias nocivas ingresan al suelo y penetran hasta alcanzar la capa de agua.</a:t>
            </a:r>
          </a:p>
          <a:p>
            <a:endParaRPr lang="es-AR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648072"/>
          </a:xfrm>
        </p:spPr>
        <p:txBody>
          <a:bodyPr/>
          <a:lstStyle/>
          <a:p>
            <a:r>
              <a:rPr lang="es-AR" sz="2800" dirty="0">
                <a:latin typeface="Agency FB" panose="020B0503020202020204" pitchFamily="34" charset="0"/>
              </a:rPr>
              <a:t>¿Por qué vivir en la orilla de un río contaminado es perjudicial para la</a:t>
            </a:r>
            <a:br>
              <a:rPr lang="es-AR" sz="2800" dirty="0">
                <a:latin typeface="Agency FB" panose="020B0503020202020204" pitchFamily="34" charset="0"/>
              </a:rPr>
            </a:br>
            <a:r>
              <a:rPr lang="es-AR" sz="2800" dirty="0">
                <a:latin typeface="Agency FB" panose="020B0503020202020204" pitchFamily="34" charset="0"/>
              </a:rPr>
              <a:t>salud de esa población?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425462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95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0" y="1719071"/>
            <a:ext cx="8712967" cy="4407408"/>
          </a:xfrm>
        </p:spPr>
        <p:txBody>
          <a:bodyPr>
            <a:noAutofit/>
          </a:bodyPr>
          <a:lstStyle/>
          <a:p>
            <a:r>
              <a:rPr lang="es-AR" sz="4000" dirty="0" smtClean="0"/>
              <a:t>La </a:t>
            </a:r>
            <a:r>
              <a:rPr lang="es-AR" sz="4000" dirty="0"/>
              <a:t>contaminación del aire es una mezcla de gases y de pequeñas </a:t>
            </a:r>
            <a:r>
              <a:rPr lang="es-AR" sz="4000" dirty="0" smtClean="0"/>
              <a:t>partículas en suspensión</a:t>
            </a:r>
            <a:r>
              <a:rPr lang="es-AR" sz="4000" dirty="0"/>
              <a:t>, llamadas genéricamente material </a:t>
            </a:r>
            <a:r>
              <a:rPr lang="es-AR" sz="4000" dirty="0" err="1"/>
              <a:t>particulado</a:t>
            </a:r>
            <a:r>
              <a:rPr lang="es-AR" sz="4000" dirty="0"/>
              <a:t>. </a:t>
            </a:r>
            <a:endParaRPr lang="es-AR" sz="4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>
                <a:latin typeface="Agency FB" panose="020B0503020202020204" pitchFamily="34" charset="0"/>
              </a:rPr>
              <a:t>¿Qué es la contaminación del aire?</a:t>
            </a:r>
          </a:p>
        </p:txBody>
      </p:sp>
    </p:spTree>
    <p:extLst>
      <p:ext uri="{BB962C8B-B14F-4D97-AF65-F5344CB8AC3E}">
        <p14:creationId xmlns:p14="http://schemas.microsoft.com/office/powerpoint/2010/main" val="324657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s-AR" sz="2800" cap="all" spc="200" dirty="0">
                <a:solidFill>
                  <a:schemeClr val="tx1"/>
                </a:solidFill>
                <a:latin typeface="Agency FB" panose="020B0503020202020204" pitchFamily="34" charset="0"/>
                <a:ea typeface="+mj-ea"/>
                <a:cs typeface="+mj-cs"/>
              </a:rPr>
              <a:t>¿Cómo se genera?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s-AR" dirty="0" smtClean="0"/>
              <a:t>La Contaminación </a:t>
            </a:r>
            <a:r>
              <a:rPr lang="es-AR" dirty="0"/>
              <a:t>del </a:t>
            </a:r>
            <a:r>
              <a:rPr lang="es-AR" dirty="0" smtClean="0"/>
              <a:t>aire se genera cuando el  ozono, otro gas contaminante, </a:t>
            </a:r>
            <a:r>
              <a:rPr lang="es-AR" dirty="0"/>
              <a:t>se lo encuentra en grandes cantidades y a </a:t>
            </a:r>
            <a:r>
              <a:rPr lang="es-AR" dirty="0" smtClean="0"/>
              <a:t>baja altura </a:t>
            </a:r>
            <a:r>
              <a:rPr lang="es-AR" dirty="0"/>
              <a:t>en la atmósfera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700808"/>
            <a:ext cx="4041775" cy="661392"/>
          </a:xfrm>
        </p:spPr>
        <p:txBody>
          <a:bodyPr>
            <a:noAutofit/>
          </a:bodyPr>
          <a:lstStyle/>
          <a:p>
            <a:r>
              <a:rPr lang="es-AR" sz="2800" cap="all" spc="200" dirty="0">
                <a:solidFill>
                  <a:schemeClr val="tx1"/>
                </a:solidFill>
                <a:latin typeface="Agency FB" panose="020B0503020202020204" pitchFamily="34" charset="0"/>
                <a:ea typeface="+mj-ea"/>
                <a:cs typeface="+mj-cs"/>
              </a:rPr>
              <a:t>¿Cuáles son sus efectos?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En </a:t>
            </a:r>
            <a:r>
              <a:rPr lang="es-AR" dirty="0"/>
              <a:t>estas </a:t>
            </a:r>
            <a:r>
              <a:rPr lang="es-AR" dirty="0" smtClean="0"/>
              <a:t>condiciones el </a:t>
            </a:r>
            <a:r>
              <a:rPr lang="es-AR" dirty="0"/>
              <a:t>ozono se combina con </a:t>
            </a:r>
            <a:r>
              <a:rPr lang="es-AR" dirty="0" smtClean="0"/>
              <a:t>otros gases </a:t>
            </a:r>
            <a:r>
              <a:rPr lang="es-AR" dirty="0"/>
              <a:t>nocivos (como los óxidos de nitrógeno) y genera una reacción </a:t>
            </a:r>
            <a:r>
              <a:rPr lang="es-AR" dirty="0" smtClean="0"/>
              <a:t>que puede </a:t>
            </a:r>
            <a:r>
              <a:rPr lang="es-AR" dirty="0"/>
              <a:t>afectar las vías respiratorias de las personas.</a:t>
            </a: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dirty="0" smtClean="0">
                <a:latin typeface="Agency FB" panose="020B0503020202020204" pitchFamily="34" charset="0"/>
              </a:rPr>
              <a:t>¿Contaminación del aire?</a:t>
            </a:r>
            <a:endParaRPr lang="es-AR" sz="4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8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358</TotalTime>
  <Words>329</Words>
  <Application>Microsoft Office PowerPoint</Application>
  <PresentationFormat>Presentación en pantalla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Cuadrícula</vt:lpstr>
      <vt:lpstr>Presentación de PowerPoint</vt:lpstr>
      <vt:lpstr>¿Qué es la contaminación hídrica?</vt:lpstr>
      <vt:lpstr>¿Por qué la contaminación hídrica se produce en las ciudades?</vt:lpstr>
      <vt:lpstr>¿Por qué la disposición final de la basura es un problema ambiental?</vt:lpstr>
      <vt:lpstr>¿Por qué vivir en la orilla de un río contaminado es perjudicial para la salud de esa población?</vt:lpstr>
      <vt:lpstr>¿Qué es la contaminación del aire?</vt:lpstr>
      <vt:lpstr>¿Contaminación del aire?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valeria verteramo</dc:creator>
  <cp:lastModifiedBy>valeria verteramo</cp:lastModifiedBy>
  <cp:revision>14</cp:revision>
  <dcterms:created xsi:type="dcterms:W3CDTF">2020-11-04T20:54:25Z</dcterms:created>
  <dcterms:modified xsi:type="dcterms:W3CDTF">2020-11-10T19:38:25Z</dcterms:modified>
</cp:coreProperties>
</file>