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65a34514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65a34514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65a345148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65a345148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65a3451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65a3451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AUTOLAYOUT_1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0"/>
            <a:ext cx="9144000" cy="2277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46975" y="700175"/>
            <a:ext cx="8281500" cy="321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  <a:defRPr sz="6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46975" y="3992775"/>
            <a:ext cx="7768800" cy="49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_2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0" y="0"/>
            <a:ext cx="9144000" cy="21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7700" y="369325"/>
            <a:ext cx="6934800" cy="15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7700" y="2432075"/>
            <a:ext cx="6397800" cy="232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1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LAS CELULAS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311700" y="2048650"/>
            <a:ext cx="8520600" cy="292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BIOLOGIA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FABIAN ROMERO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2do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GAEL SILVA 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TOBIAS PINASCO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46975" y="700175"/>
            <a:ext cx="8281500" cy="32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Retículo endoplasmático liso (REL)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446975" y="3992775"/>
            <a:ext cx="77688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7868" y="362199"/>
            <a:ext cx="2341652" cy="154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46975" y="700175"/>
            <a:ext cx="8281500" cy="32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</a:rPr>
              <a:t>Retículo endoplasmático rugoso (RER)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1"/>
          </p:nvPr>
        </p:nvSpPr>
        <p:spPr>
          <a:xfrm>
            <a:off x="446975" y="3992775"/>
            <a:ext cx="77688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900" y="341875"/>
            <a:ext cx="1970094" cy="159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ctrTitle"/>
          </p:nvPr>
        </p:nvSpPr>
        <p:spPr>
          <a:xfrm>
            <a:off x="311708" y="5154079"/>
            <a:ext cx="8520600" cy="6066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4536829"/>
            <a:ext cx="8520600" cy="606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Presentación en pantalla (16:9)</PresentationFormat>
  <Paragraphs>9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LAS CELULAS</vt:lpstr>
      <vt:lpstr>Retículo endoplasmático liso (REL)</vt:lpstr>
      <vt:lpstr>Retículo endoplasmático rugoso (RER)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CELULAS</dc:title>
  <cp:lastModifiedBy>FABIAN</cp:lastModifiedBy>
  <cp:revision>1</cp:revision>
  <dcterms:modified xsi:type="dcterms:W3CDTF">2020-11-26T22:46:30Z</dcterms:modified>
</cp:coreProperties>
</file>