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90F4-C962-4976-8046-FFDD5B43D94D}" type="datetimeFigureOut">
              <a:rPr lang="es-AR" smtClean="0"/>
              <a:t>21/11/2020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2C2B7AA-E66C-43DB-8612-E8C8C5C7AAA6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90F4-C962-4976-8046-FFDD5B43D94D}" type="datetimeFigureOut">
              <a:rPr lang="es-AR" smtClean="0"/>
              <a:t>21/11/2020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2B7AA-E66C-43DB-8612-E8C8C5C7AAA6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2C2B7AA-E66C-43DB-8612-E8C8C5C7AAA6}" type="slidenum">
              <a:rPr lang="es-AR" smtClean="0"/>
              <a:t>‹Nº›</a:t>
            </a:fld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90F4-C962-4976-8046-FFDD5B43D94D}" type="datetimeFigureOut">
              <a:rPr lang="es-AR" smtClean="0"/>
              <a:t>21/11/2020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90F4-C962-4976-8046-FFDD5B43D94D}" type="datetimeFigureOut">
              <a:rPr lang="es-AR" smtClean="0"/>
              <a:t>21/11/2020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2C2B7AA-E66C-43DB-8612-E8C8C5C7AAA6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90F4-C962-4976-8046-FFDD5B43D94D}" type="datetimeFigureOut">
              <a:rPr lang="es-AR" smtClean="0"/>
              <a:t>21/11/2020</a:t>
            </a:fld>
            <a:endParaRPr lang="es-AR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2C2B7AA-E66C-43DB-8612-E8C8C5C7AAA6}" type="slidenum">
              <a:rPr lang="es-AR" smtClean="0"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45B90F4-C962-4976-8046-FFDD5B43D94D}" type="datetimeFigureOut">
              <a:rPr lang="es-AR" smtClean="0"/>
              <a:t>21/11/2020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2B7AA-E66C-43DB-8612-E8C8C5C7AAA6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90F4-C962-4976-8046-FFDD5B43D94D}" type="datetimeFigureOut">
              <a:rPr lang="es-AR" smtClean="0"/>
              <a:t>21/11/2020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AR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2C2B7AA-E66C-43DB-8612-E8C8C5C7AAA6}" type="slidenum">
              <a:rPr lang="es-AR" smtClean="0"/>
              <a:t>‹Nº›</a:t>
            </a:fld>
            <a:endParaRPr lang="es-AR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90F4-C962-4976-8046-FFDD5B43D94D}" type="datetimeFigureOut">
              <a:rPr lang="es-AR" smtClean="0"/>
              <a:t>21/11/2020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2C2B7AA-E66C-43DB-8612-E8C8C5C7AAA6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90F4-C962-4976-8046-FFDD5B43D94D}" type="datetimeFigureOut">
              <a:rPr lang="es-AR" smtClean="0"/>
              <a:t>21/11/2020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C2B7AA-E66C-43DB-8612-E8C8C5C7AAA6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2C2B7AA-E66C-43DB-8612-E8C8C5C7AAA6}" type="slidenum">
              <a:rPr lang="es-AR" smtClean="0"/>
              <a:t>‹Nº›</a:t>
            </a:fld>
            <a:endParaRPr lang="es-AR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90F4-C962-4976-8046-FFDD5B43D94D}" type="datetimeFigureOut">
              <a:rPr lang="es-AR" smtClean="0"/>
              <a:t>21/11/2020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2C2B7AA-E66C-43DB-8612-E8C8C5C7AAA6}" type="slidenum">
              <a:rPr lang="es-AR" smtClean="0"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45B90F4-C962-4976-8046-FFDD5B43D94D}" type="datetimeFigureOut">
              <a:rPr lang="es-AR" smtClean="0"/>
              <a:t>21/11/2020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45B90F4-C962-4976-8046-FFDD5B43D94D}" type="datetimeFigureOut">
              <a:rPr lang="es-AR" smtClean="0"/>
              <a:t>21/11/2020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2C2B7AA-E66C-43DB-8612-E8C8C5C7AAA6}" type="slidenum">
              <a:rPr lang="es-AR" smtClean="0"/>
              <a:t>‹Nº›</a:t>
            </a:fld>
            <a:endParaRPr lang="es-AR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ES" sz="2400" dirty="0" smtClean="0"/>
              <a:t>Alumno: Joaquín Camiña</a:t>
            </a:r>
          </a:p>
          <a:p>
            <a:r>
              <a:rPr lang="es-ES" sz="2400" dirty="0" smtClean="0"/>
              <a:t>Profesor: Fabián romero Materia: biología</a:t>
            </a:r>
          </a:p>
          <a:p>
            <a:r>
              <a:rPr lang="es-ES" sz="2400" dirty="0" smtClean="0"/>
              <a:t>Año: 2do </a:t>
            </a:r>
            <a:endParaRPr lang="es-AR" sz="24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5400" dirty="0" smtClean="0"/>
              <a:t>Darwin y Lamarck</a:t>
            </a:r>
            <a:endParaRPr lang="es-AR" sz="5400" dirty="0"/>
          </a:p>
        </p:txBody>
      </p:sp>
    </p:spTree>
    <p:extLst>
      <p:ext uri="{BB962C8B-B14F-4D97-AF65-F5344CB8AC3E}">
        <p14:creationId xmlns:p14="http://schemas.microsoft.com/office/powerpoint/2010/main" val="104590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38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1057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86849" cy="638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474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38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531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38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264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46</TotalTime>
  <Words>17</Words>
  <Application>Microsoft Office PowerPoint</Application>
  <PresentationFormat>Presentación en pantalla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Civil</vt:lpstr>
      <vt:lpstr>Darwin y Lamarck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valeria verteramo</dc:creator>
  <cp:lastModifiedBy>valeria verteramo</cp:lastModifiedBy>
  <cp:revision>2</cp:revision>
  <dcterms:created xsi:type="dcterms:W3CDTF">2020-11-21T19:44:37Z</dcterms:created>
  <dcterms:modified xsi:type="dcterms:W3CDTF">2020-11-21T20:31:12Z</dcterms:modified>
</cp:coreProperties>
</file>