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AFC25-42EA-DA42-B6AD-5462E35E40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>
                <a:latin typeface="Algerian" pitchFamily="82" charset="0"/>
              </a:rPr>
              <a:t>PROJECT ADVSNTAGES AND DISADVANTAGES OF AETING UNHEALTHY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1674CA-417E-C740-9425-5F6336ABB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255684"/>
          </a:xfrm>
        </p:spPr>
        <p:txBody>
          <a:bodyPr>
            <a:normAutofit/>
          </a:bodyPr>
          <a:lstStyle/>
          <a:p>
            <a:r>
              <a:rPr lang="es-US" sz="1600" b="1" i="1"/>
              <a:t>CERVINI MARTÍN</a:t>
            </a:r>
          </a:p>
          <a:p>
            <a:r>
              <a:rPr lang="es-US" sz="1600" b="1" i="1"/>
              <a:t>VAQUE DE MARINIS  OCTAVIO 1ro . A </a:t>
            </a:r>
          </a:p>
        </p:txBody>
      </p:sp>
    </p:spTree>
    <p:extLst>
      <p:ext uri="{BB962C8B-B14F-4D97-AF65-F5344CB8AC3E}">
        <p14:creationId xmlns:p14="http://schemas.microsoft.com/office/powerpoint/2010/main" val="236007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05C09-756A-8049-942E-C42EA53CF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pPr algn="ctr"/>
            <a:r>
              <a:rPr lang="es-US">
                <a:latin typeface="Algerian" pitchFamily="82" charset="0"/>
              </a:rPr>
              <a:t>You are what You eat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4597E4-86FF-7A4B-95DB-430BDC73F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98" y="2465298"/>
            <a:ext cx="11688802" cy="3636511"/>
          </a:xfrm>
        </p:spPr>
        <p:txBody>
          <a:bodyPr>
            <a:normAutofit/>
          </a:bodyPr>
          <a:lstStyle/>
          <a:p>
            <a:r>
              <a:rPr lang="es-US" sz="2400" b="1"/>
              <a:t>IT MEANS THAT TO BE FIT AND HEALTHY YOU NEED TO EAT GOOD FOOD.</a:t>
            </a:r>
          </a:p>
          <a:p>
            <a:r>
              <a:rPr lang="es-US" sz="2400" b="1"/>
              <a:t>EATING ISN’T JUST ABOUT SATISFYING HUNGER, YOU HAVE TO PROVIDE NUTRIENTS TO YOYR BODY.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1A463748-932E-F14A-9612-CBB691F46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688" y="4762499"/>
            <a:ext cx="3667125" cy="182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324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DCD08-CCC6-A842-857A-99FC5D9C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>
                <a:latin typeface="Algerian" pitchFamily="82" charset="0"/>
              </a:rPr>
              <a:t>Chocolate makes every thing beteer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4E6631-1C8D-8343-B0A3-32F6B737A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US"/>
              <a:t>THERE IS CONSIDERABLE EVIDENCE THAT COCOA CAN PROVIDE POWERFUL HEALTY BENEFITS BEING SPECIALLY PROTECTIVE AGAINST HEART DISEASE.</a:t>
            </a:r>
          </a:p>
          <a:p>
            <a:pPr marL="0" indent="0">
              <a:buNone/>
            </a:pPr>
            <a:r>
              <a:rPr lang="es-US"/>
              <a:t>IT IS IMPORTANT TO SAY  THAT IT IS NOT GOOD IN LARGE QUANTITY TOU CAN EAT A SMALL PIECE EVERY DAY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39B171C9-CE99-8940-B397-F6161AE54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778" y="4603665"/>
            <a:ext cx="4096246" cy="205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723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995389-5FDE-8B4A-B65C-C19BD45C9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>
                <a:latin typeface="Algerian" pitchFamily="82" charset="0"/>
              </a:rPr>
              <a:t>HAPPINESS IS FOUND WHEN YOU SHARE WITH YOR LOVED ONES.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B95061-8DC0-664F-92A5-A127D8515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r>
              <a:rPr lang="es-US"/>
              <a:t>EATING IS AN ACTION YOU OFTEN DO WITH OTHERS AND A CAKE IS A THING YOU SHARE WITH YOUR FAMILY AND FRIENDS.</a:t>
            </a:r>
          </a:p>
          <a:p>
            <a:r>
              <a:rPr lang="es-US"/>
              <a:t>HAPPINESS IS FOUND WHEN YOU SHARE WITH YOUR LOVED ONES.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92E882A8-3898-9D41-BFB7-1D917FB5B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6280" y="4663197"/>
            <a:ext cx="3698081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52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Citable</vt:lpstr>
      <vt:lpstr>PROJECT ADVSNTAGES AND DISADVANTAGES OF AETING UNHEALTHY</vt:lpstr>
      <vt:lpstr>You are what You eat   </vt:lpstr>
      <vt:lpstr>Chocolate makes every thing beteer</vt:lpstr>
      <vt:lpstr>HAPPINESS IS FOUND WHEN YOU SHARE WITH YOR LOVED ONES.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ADVSNTAGES AND DISADVANTAGES OF AETING UNHEALTHY</dc:title>
  <dc:creator>maricel03demarinis@gmail.com</dc:creator>
  <cp:lastModifiedBy>maricel03demarinis@gmail.com</cp:lastModifiedBy>
  <cp:revision>1</cp:revision>
  <dcterms:created xsi:type="dcterms:W3CDTF">2020-11-11T19:08:03Z</dcterms:created>
  <dcterms:modified xsi:type="dcterms:W3CDTF">2020-11-11T19:44:39Z</dcterms:modified>
</cp:coreProperties>
</file>