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F569A4-AFA1-4F92-BCF9-3B329AFBB2FE}" type="datetimeFigureOut">
              <a:rPr lang="es-AR" smtClean="0"/>
              <a:pPr/>
              <a:t>29/10/2020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86293EE-499B-4A40-A77C-928B3BFF95B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484785"/>
            <a:ext cx="8748464" cy="3384376"/>
          </a:xfrm>
        </p:spPr>
        <p:txBody>
          <a:bodyPr anchor="t" anchorCtr="0">
            <a:noAutofit/>
            <a:scene3d>
              <a:camera prst="orthographicFront"/>
              <a:lightRig rig="freezing" dir="t"/>
            </a:scene3d>
            <a:sp3d extrusionH="57150" prstMaterial="dkEdge">
              <a:bevelT w="38100" h="38100" prst="angle"/>
              <a:bevelB w="38100" h="38100" prst="relaxedInset"/>
            </a:sp3d>
          </a:bodyPr>
          <a:lstStyle/>
          <a:p>
            <a:r>
              <a:rPr lang="en-US" sz="6600" i="1" dirty="0" smtClean="0">
                <a:ln w="18000">
                  <a:solidFill>
                    <a:schemeClr val="bg2"/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The Advantages and Disadvantages of Eating Healthy.</a:t>
            </a:r>
            <a:endParaRPr lang="es-AR" sz="6600" b="1" dirty="0">
              <a:ln w="18000">
                <a:solidFill>
                  <a:schemeClr val="bg2"/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bg2"/>
                </a:solidFill>
              </a:rPr>
              <a:t>       </a:t>
            </a:r>
            <a:r>
              <a:rPr lang="es-AR" dirty="0" err="1" smtClean="0">
                <a:solidFill>
                  <a:schemeClr val="bg2"/>
                </a:solidFill>
              </a:rPr>
              <a:t>Sedentary</a:t>
            </a:r>
            <a:r>
              <a:rPr lang="es-AR" dirty="0" smtClean="0">
                <a:solidFill>
                  <a:schemeClr val="bg2"/>
                </a:solidFill>
              </a:rPr>
              <a:t>.</a:t>
            </a:r>
            <a:endParaRPr lang="es-AR" dirty="0">
              <a:solidFill>
                <a:schemeClr val="bg2"/>
              </a:solidFill>
            </a:endParaRPr>
          </a:p>
        </p:txBody>
      </p:sp>
      <p:pic>
        <p:nvPicPr>
          <p:cNvPr id="4100" name="Picture 4" descr="Por qué la Gente no hace Ejercicio? - Conoce las Principales Razo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7611541" cy="25922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12064"/>
            <a:ext cx="8748464" cy="914400"/>
          </a:xfrm>
        </p:spPr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 Stomach intestinal problems.</a:t>
            </a:r>
            <a:endParaRPr lang="es-AR" dirty="0">
              <a:solidFill>
                <a:schemeClr val="bg2"/>
              </a:solidFill>
            </a:endParaRPr>
          </a:p>
        </p:txBody>
      </p:sp>
      <p:pic>
        <p:nvPicPr>
          <p:cNvPr id="3074" name="Picture 2" descr="A qué llamamos Enfermedad Inflamatoria Intestinal (EII)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3514725" cy="27717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3076" name="Picture 4" descr="El Hospital de Alicante, referente en el manejo de la Enfermedad  Inflamatoria Intestinal - Alicantepla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060848"/>
            <a:ext cx="4532961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bg2"/>
                </a:solidFill>
              </a:rPr>
              <a:t>          Diabetes.</a:t>
            </a:r>
            <a:endParaRPr lang="es-AR" dirty="0">
              <a:solidFill>
                <a:schemeClr val="bg2"/>
              </a:solidFill>
            </a:endParaRPr>
          </a:p>
        </p:txBody>
      </p:sp>
      <p:pic>
        <p:nvPicPr>
          <p:cNvPr id="2050" name="Picture 2" descr="Pancreatitis Crónica Síntomas y Diagnóstico | Dr Isidoro Wiener Carrillo  Gastrociruja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4876800" cy="25050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647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solidFill>
                  <a:schemeClr val="bg2"/>
                </a:solidFill>
              </a:rPr>
              <a:t>Cardiovascular diseases.</a:t>
            </a:r>
            <a:endParaRPr lang="es-AR" dirty="0">
              <a:solidFill>
                <a:schemeClr val="bg2"/>
              </a:solidFill>
            </a:endParaRPr>
          </a:p>
        </p:txBody>
      </p:sp>
      <p:pic>
        <p:nvPicPr>
          <p:cNvPr id="1026" name="Picture 2" descr="Día Mundial del Corazón 2017 y enfermedades cardiovascula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374441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 descr="Salud Cardiovascular: Actividad física y régimen alimentario, métricamente  en la misma ecuación - MiradorSalud - 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060848"/>
            <a:ext cx="3672408" cy="27543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975104"/>
          </a:xfrm>
        </p:spPr>
        <p:txBody>
          <a:bodyPr/>
          <a:lstStyle/>
          <a:p>
            <a:r>
              <a:rPr lang="es-AR" dirty="0" smtClean="0"/>
              <a:t>         </a:t>
            </a:r>
            <a:r>
              <a:rPr lang="es-AR" dirty="0" err="1" smtClean="0">
                <a:solidFill>
                  <a:srgbClr val="66FF33"/>
                </a:solidFill>
              </a:rPr>
              <a:t>advantage</a:t>
            </a:r>
            <a:endParaRPr lang="es-AR" dirty="0">
              <a:solidFill>
                <a:srgbClr val="66FF33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772400" cy="1508760"/>
          </a:xfrm>
        </p:spPr>
        <p:txBody>
          <a:bodyPr/>
          <a:lstStyle/>
          <a:p>
            <a:r>
              <a:rPr lang="en-US" dirty="0" smtClean="0">
                <a:solidFill>
                  <a:srgbClr val="66FF33"/>
                </a:solidFill>
              </a:rPr>
              <a:t>The advantages of a healthy life are as follows:</a:t>
            </a:r>
            <a:endParaRPr lang="es-AR" dirty="0">
              <a:solidFill>
                <a:srgbClr val="66FF33"/>
              </a:solidFill>
            </a:endParaRPr>
          </a:p>
        </p:txBody>
      </p:sp>
      <p:pic>
        <p:nvPicPr>
          <p:cNvPr id="37890" name="Picture 2" descr="5. Beneficios de tener una buena alimentación - Como tener una buena  nutri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76672"/>
            <a:ext cx="2400267" cy="1800200"/>
          </a:xfrm>
          <a:prstGeom prst="rect">
            <a:avLst/>
          </a:prstGeom>
          <a:noFill/>
        </p:spPr>
      </p:pic>
      <p:pic>
        <p:nvPicPr>
          <p:cNvPr id="5" name="Picture 2" descr="5. Beneficios de tener una buena alimentación - Como tener una buena  nutri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400267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>
                <a:solidFill>
                  <a:srgbClr val="66FF33"/>
                </a:solidFill>
              </a:rPr>
              <a:t>It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keeps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you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strong</a:t>
            </a:r>
            <a:r>
              <a:rPr lang="es-AR" dirty="0" smtClean="0">
                <a:solidFill>
                  <a:srgbClr val="66FF33"/>
                </a:solidFill>
              </a:rPr>
              <a:t>.</a:t>
            </a:r>
            <a:endParaRPr lang="es-AR" dirty="0">
              <a:solidFill>
                <a:srgbClr val="66FF33"/>
              </a:solidFill>
            </a:endParaRPr>
          </a:p>
        </p:txBody>
      </p:sp>
      <p:pic>
        <p:nvPicPr>
          <p:cNvPr id="10242" name="Picture 2" descr="Masa muscular = fuerza muscular? | Mundo Entrenamien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2857500" cy="1600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44" name="Picture 4" descr="Trabaja la fuerza y saca el máximo provecho a tus entrenamient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04864"/>
            <a:ext cx="3024336" cy="174259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12064"/>
            <a:ext cx="8640960" cy="914400"/>
          </a:xfrm>
        </p:spPr>
        <p:txBody>
          <a:bodyPr/>
          <a:lstStyle/>
          <a:p>
            <a:r>
              <a:rPr lang="es-AR" dirty="0" err="1" smtClean="0">
                <a:solidFill>
                  <a:srgbClr val="66FF33"/>
                </a:solidFill>
              </a:rPr>
              <a:t>Protect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your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immune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system</a:t>
            </a:r>
            <a:r>
              <a:rPr lang="es-AR" dirty="0" smtClean="0">
                <a:solidFill>
                  <a:srgbClr val="66FF33"/>
                </a:solidFill>
              </a:rPr>
              <a:t>.</a:t>
            </a:r>
            <a:endParaRPr lang="es-AR" dirty="0">
              <a:solidFill>
                <a:srgbClr val="66FF33"/>
              </a:solidFill>
            </a:endParaRPr>
          </a:p>
        </p:txBody>
      </p:sp>
      <p:sp>
        <p:nvSpPr>
          <p:cNvPr id="9218" name="AutoShape 2" descr="Protege tu sistema inmunológico con estos consejos | Martha_debayle | W  Radio Mex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9220" name="Picture 4" descr="Protege tu sistema inmunológico con estos consejos | Martha_debayle | W  Radio Mexi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6"/>
            <a:ext cx="3528392" cy="25202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9222" name="Picture 6" descr="Cómo puedes fortalecer tu sistema inmune? - Verum Natura Bl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44824"/>
            <a:ext cx="3456384" cy="2448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>
                <a:solidFill>
                  <a:srgbClr val="66FF33"/>
                </a:solidFill>
              </a:rPr>
              <a:t>Keeps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the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skin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healthy</a:t>
            </a:r>
            <a:r>
              <a:rPr lang="es-AR" dirty="0" smtClean="0">
                <a:solidFill>
                  <a:srgbClr val="66FF33"/>
                </a:solidFill>
              </a:rPr>
              <a:t>.</a:t>
            </a:r>
            <a:endParaRPr lang="es-AR" dirty="0">
              <a:solidFill>
                <a:srgbClr val="66FF33"/>
              </a:solidFill>
            </a:endParaRPr>
          </a:p>
        </p:txBody>
      </p:sp>
      <p:pic>
        <p:nvPicPr>
          <p:cNvPr id="8194" name="Picture 2" descr="CONSERVAR LA PIEL, HÁBITOS Y RECOMENDACIONES, PIEL S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6667500" cy="381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9161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AR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6917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err="1" smtClean="0">
                <a:solidFill>
                  <a:srgbClr val="66FF33"/>
                </a:solidFill>
              </a:rPr>
              <a:t>It</a:t>
            </a:r>
            <a:r>
              <a:rPr lang="es-AR" dirty="0" smtClean="0">
                <a:solidFill>
                  <a:srgbClr val="66FF33"/>
                </a:solidFill>
              </a:rPr>
              <a:t> </a:t>
            </a:r>
            <a:r>
              <a:rPr lang="es-AR" dirty="0" err="1" smtClean="0">
                <a:solidFill>
                  <a:srgbClr val="66FF33"/>
                </a:solidFill>
              </a:rPr>
              <a:t>prevents</a:t>
            </a:r>
            <a:r>
              <a:rPr lang="es-AR" dirty="0" smtClean="0">
                <a:solidFill>
                  <a:srgbClr val="66FF33"/>
                </a:solidFill>
              </a:rPr>
              <a:t> osteoporosis.</a:t>
            </a:r>
            <a:endParaRPr lang="es-AR" dirty="0">
              <a:solidFill>
                <a:srgbClr val="66FF33"/>
              </a:solidFill>
            </a:endParaRPr>
          </a:p>
        </p:txBody>
      </p:sp>
      <p:sp>
        <p:nvSpPr>
          <p:cNvPr id="7170" name="AutoShape 2" descr="Previene la osteoporosis con buena alimentación – Madresprimero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72" name="AutoShape 4" descr="Previene la osteoporosis con buena alimentación – Madresprimero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74" name="AutoShape 6" descr="Previene la osteoporosis con buena alimentación – Madresprimero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76" name="AutoShape 8" descr="Alimentos y conductas que ayudan a prevenir la osteoporosis | DrCormill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78" name="AutoShape 10" descr="Alimentos y conductas que ayudan a prevenir la osteoporosis | DrCormill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80" name="AutoShape 12" descr="Alimentos y conductas que ayudan a prevenir la osteoporosis | DrCormill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82" name="AutoShape 14" descr="Alimentos y conductas que ayudan a prevenir la osteoporosis | DrCormill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184" name="AutoShape 16" descr="Alimentos y conductas que ayudan a prevenir la osteoporosis | DrCormill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7186" name="Picture 18" descr="COMO PREVENIR LA OSTEOPOROSIS | CONTRAPI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4876800" cy="27241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12064"/>
            <a:ext cx="8748464" cy="914400"/>
          </a:xfrm>
        </p:spPr>
        <p:txBody>
          <a:bodyPr/>
          <a:lstStyle/>
          <a:p>
            <a:r>
              <a:rPr lang="es-AR" dirty="0" smtClean="0">
                <a:solidFill>
                  <a:srgbClr val="66FF33"/>
                </a:solidFill>
              </a:rPr>
              <a:t>Regulates intestinal transit.</a:t>
            </a:r>
            <a:endParaRPr lang="es-AR" dirty="0">
              <a:solidFill>
                <a:srgbClr val="66FF33"/>
              </a:solidFill>
            </a:endParaRPr>
          </a:p>
        </p:txBody>
      </p:sp>
      <p:pic>
        <p:nvPicPr>
          <p:cNvPr id="6146" name="Picture 2" descr="transito-intestinal - Secretos de Cab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4320480" cy="43204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87624" y="1628800"/>
            <a:ext cx="7772400" cy="1975104"/>
          </a:xfrm>
        </p:spPr>
        <p:txBody>
          <a:bodyPr/>
          <a:lstStyle/>
          <a:p>
            <a:r>
              <a:rPr lang="es-AR" dirty="0" smtClean="0">
                <a:solidFill>
                  <a:srgbClr val="FF0000"/>
                </a:solidFill>
              </a:rPr>
              <a:t>     disadvantages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3140968"/>
            <a:ext cx="7772400" cy="1508760"/>
          </a:xfrm>
        </p:spPr>
        <p:txBody>
          <a:bodyPr/>
          <a:lstStyle/>
          <a:p>
            <a:r>
              <a:rPr lang="en-US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disadvantages of eating are as follows:</a:t>
            </a:r>
            <a:endParaRPr lang="es-AR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6 evidencias de que las dietas extremas son dañ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2136501" cy="1296144"/>
          </a:xfrm>
          <a:prstGeom prst="rect">
            <a:avLst/>
          </a:prstGeom>
          <a:noFill/>
        </p:spPr>
      </p:pic>
      <p:pic>
        <p:nvPicPr>
          <p:cNvPr id="1028" name="Picture 4" descr="6 desventajas que traen las dietas extremas — Mejor con Sal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412776"/>
            <a:ext cx="1839548" cy="122413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bg2"/>
                </a:solidFill>
              </a:rPr>
              <a:t>       Inflammation.</a:t>
            </a:r>
            <a:endParaRPr lang="es-AR" dirty="0">
              <a:solidFill>
                <a:schemeClr val="bg2"/>
              </a:solidFill>
            </a:endParaRPr>
          </a:p>
        </p:txBody>
      </p:sp>
      <p:sp>
        <p:nvSpPr>
          <p:cNvPr id="5122" name="AutoShape 2" descr="Repasamos: Inflamación, tipos y patologías asociadas. | MiSistemaInmu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5124" name="AutoShape 4" descr="Repasamos: Inflamación, tipos y patologías asociadas. | MiSistemaInmu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5126" name="Picture 6" descr="Contenido - INFLAMACIÓ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16832"/>
            <a:ext cx="5418600" cy="30963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Personalizado 4">
      <a:dk1>
        <a:sysClr val="windowText" lastClr="000000"/>
      </a:dk1>
      <a:lt1>
        <a:sysClr val="window" lastClr="FFFFFF"/>
      </a:lt1>
      <a:dk2>
        <a:srgbClr val="FF0000"/>
      </a:dk2>
      <a:lt2>
        <a:srgbClr val="B4ECFC"/>
      </a:lt2>
      <a:accent1>
        <a:srgbClr val="FF0000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143</TotalTime>
  <Words>70</Words>
  <Application>Microsoft Office PowerPoint</Application>
  <PresentationFormat>Presentación en pantalla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Metro</vt:lpstr>
      <vt:lpstr>The Advantages and Disadvantages of Eating Healthy.</vt:lpstr>
      <vt:lpstr>         advantage</vt:lpstr>
      <vt:lpstr>It keeps you strong.</vt:lpstr>
      <vt:lpstr>Protect your immune system.</vt:lpstr>
      <vt:lpstr>Keeps the skin healthy.</vt:lpstr>
      <vt:lpstr>It prevents osteoporosis.</vt:lpstr>
      <vt:lpstr>Regulates intestinal transit.</vt:lpstr>
      <vt:lpstr>     disadvantages</vt:lpstr>
      <vt:lpstr>       Inflammation.</vt:lpstr>
      <vt:lpstr>       Sedentary.</vt:lpstr>
      <vt:lpstr> Stomach intestinal problems.</vt:lpstr>
      <vt:lpstr>          Diabetes.</vt:lpstr>
      <vt:lpstr>Cardiovascular diseases.</vt:lpstr>
    </vt:vector>
  </TitlesOfParts>
  <Company>Telefonica de Argentina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Ventajas y desventajas de comer saludable.</dc:title>
  <dc:creator>MKALB</dc:creator>
  <cp:lastModifiedBy>MKALB</cp:lastModifiedBy>
  <cp:revision>29</cp:revision>
  <dcterms:created xsi:type="dcterms:W3CDTF">2020-10-27T15:15:24Z</dcterms:created>
  <dcterms:modified xsi:type="dcterms:W3CDTF">2020-10-29T15:27:42Z</dcterms:modified>
</cp:coreProperties>
</file>